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58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/>
          <p:cNvGrpSpPr/>
          <p:nvPr/>
        </p:nvGrpSpPr>
        <p:grpSpPr>
          <a:xfrm>
            <a:off x="7916484" y="4700286"/>
            <a:ext cx="1721635" cy="1539534"/>
            <a:chOff x="1977522" y="1133745"/>
            <a:chExt cx="2915775" cy="2607367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22730" y="1133745"/>
              <a:ext cx="630070" cy="63007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片側の 2 つの角を切り取った四角形 39"/>
            <p:cNvSpPr/>
            <p:nvPr/>
          </p:nvSpPr>
          <p:spPr bwMode="auto">
            <a:xfrm rot="20700000">
              <a:off x="2622753" y="1763451"/>
              <a:ext cx="855095" cy="1233269"/>
            </a:xfrm>
            <a:prstGeom prst="snip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 smtClean="0"/>
            </a:p>
          </p:txBody>
        </p:sp>
        <p:sp>
          <p:nvSpPr>
            <p:cNvPr id="41" name="L 字 40"/>
            <p:cNvSpPr/>
            <p:nvPr/>
          </p:nvSpPr>
          <p:spPr bwMode="auto">
            <a:xfrm rot="2700000">
              <a:off x="2609817" y="2886017"/>
              <a:ext cx="855095" cy="855095"/>
            </a:xfrm>
            <a:prstGeom prst="corner">
              <a:avLst>
                <a:gd name="adj1" fmla="val 25494"/>
                <a:gd name="adj2" fmla="val 28836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 smtClean="0"/>
            </a:p>
          </p:txBody>
        </p:sp>
        <p:sp>
          <p:nvSpPr>
            <p:cNvPr id="42" name="L 字 41"/>
            <p:cNvSpPr/>
            <p:nvPr/>
          </p:nvSpPr>
          <p:spPr bwMode="auto">
            <a:xfrm rot="20421695">
              <a:off x="3406638" y="2647724"/>
              <a:ext cx="855095" cy="855095"/>
            </a:xfrm>
            <a:prstGeom prst="corner">
              <a:avLst>
                <a:gd name="adj1" fmla="val 25494"/>
                <a:gd name="adj2" fmla="val 28836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ja-JP" altLang="en-US" smtClean="0"/>
            </a:p>
          </p:txBody>
        </p:sp>
        <p:sp>
          <p:nvSpPr>
            <p:cNvPr id="43" name="涙形 42"/>
            <p:cNvSpPr/>
            <p:nvPr/>
          </p:nvSpPr>
          <p:spPr bwMode="auto">
            <a:xfrm rot="14400000">
              <a:off x="3498142" y="1434081"/>
              <a:ext cx="1395155" cy="1395155"/>
            </a:xfrm>
            <a:prstGeom prst="teardrop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弦 43"/>
            <p:cNvSpPr/>
            <p:nvPr/>
          </p:nvSpPr>
          <p:spPr bwMode="auto">
            <a:xfrm rot="17100000">
              <a:off x="2947091" y="1288076"/>
              <a:ext cx="171896" cy="171896"/>
            </a:xfrm>
            <a:prstGeom prst="chord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弦 44"/>
            <p:cNvSpPr/>
            <p:nvPr/>
          </p:nvSpPr>
          <p:spPr bwMode="auto">
            <a:xfrm rot="17100000">
              <a:off x="2722067" y="1333081"/>
              <a:ext cx="171896" cy="171896"/>
            </a:xfrm>
            <a:prstGeom prst="chord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L 字 45"/>
            <p:cNvSpPr/>
            <p:nvPr/>
          </p:nvSpPr>
          <p:spPr bwMode="auto">
            <a:xfrm rot="18000000">
              <a:off x="1977522" y="1848677"/>
              <a:ext cx="709609" cy="709609"/>
            </a:xfrm>
            <a:prstGeom prst="corner">
              <a:avLst>
                <a:gd name="adj1" fmla="val 25494"/>
                <a:gd name="adj2" fmla="val 28836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ja-JP" altLang="en-US" smtClean="0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4459846" y="806976"/>
            <a:ext cx="1127884" cy="1631914"/>
            <a:chOff x="5628075" y="548680"/>
            <a:chExt cx="1306403" cy="1890210"/>
          </a:xfrm>
        </p:grpSpPr>
        <p:grpSp>
          <p:nvGrpSpPr>
            <p:cNvPr id="73" name="グループ化 72"/>
            <p:cNvGrpSpPr/>
            <p:nvPr/>
          </p:nvGrpSpPr>
          <p:grpSpPr>
            <a:xfrm rot="1800000">
              <a:off x="6266429" y="733457"/>
              <a:ext cx="668049" cy="1201619"/>
              <a:chOff x="6312412" y="1133746"/>
              <a:chExt cx="1025853" cy="1845203"/>
            </a:xfrm>
          </p:grpSpPr>
          <p:sp>
            <p:nvSpPr>
              <p:cNvPr id="74" name="円/楕円 73"/>
              <p:cNvSpPr/>
              <p:nvPr/>
            </p:nvSpPr>
            <p:spPr bwMode="auto">
              <a:xfrm>
                <a:off x="6612480" y="1133746"/>
                <a:ext cx="630070" cy="63007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片側の 2 つの角を切り取った四角形 74"/>
              <p:cNvSpPr/>
              <p:nvPr/>
            </p:nvSpPr>
            <p:spPr bwMode="auto">
              <a:xfrm>
                <a:off x="6483170" y="1763814"/>
                <a:ext cx="855095" cy="1215135"/>
              </a:xfrm>
              <a:prstGeom prst="snip2SameRect">
                <a:avLst>
                  <a:gd name="adj1" fmla="val 16667"/>
                  <a:gd name="adj2" fmla="val 0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76" name="弦 75"/>
              <p:cNvSpPr/>
              <p:nvPr/>
            </p:nvSpPr>
            <p:spPr bwMode="auto">
              <a:xfrm rot="18000000">
                <a:off x="6694650" y="1390229"/>
                <a:ext cx="171896" cy="171896"/>
              </a:xfrm>
              <a:prstGeom prst="chord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弦 76"/>
              <p:cNvSpPr/>
              <p:nvPr/>
            </p:nvSpPr>
            <p:spPr bwMode="auto">
              <a:xfrm rot="3600000" flipH="1">
                <a:off x="6964679" y="1390229"/>
                <a:ext cx="171896" cy="171896"/>
              </a:xfrm>
              <a:prstGeom prst="chord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直角三角形 80"/>
              <p:cNvSpPr/>
              <p:nvPr/>
            </p:nvSpPr>
            <p:spPr bwMode="auto">
              <a:xfrm rot="2700000">
                <a:off x="6312412" y="1920670"/>
                <a:ext cx="540060" cy="540060"/>
              </a:xfrm>
              <a:prstGeom prst="rtTriangl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</p:grpSp>
        <p:sp>
          <p:nvSpPr>
            <p:cNvPr id="71" name="正方形/長方形 70"/>
            <p:cNvSpPr/>
            <p:nvPr/>
          </p:nvSpPr>
          <p:spPr bwMode="auto">
            <a:xfrm>
              <a:off x="5628075" y="548680"/>
              <a:ext cx="1035115" cy="189021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円/楕円 71"/>
            <p:cNvSpPr/>
            <p:nvPr/>
          </p:nvSpPr>
          <p:spPr bwMode="auto">
            <a:xfrm>
              <a:off x="6393160" y="1358770"/>
              <a:ext cx="135015" cy="13501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L 字 81"/>
            <p:cNvSpPr/>
            <p:nvPr/>
          </p:nvSpPr>
          <p:spPr bwMode="auto">
            <a:xfrm rot="1800000" flipH="1">
              <a:off x="6467441" y="1206543"/>
              <a:ext cx="466878" cy="466878"/>
            </a:xfrm>
            <a:prstGeom prst="corner">
              <a:avLst>
                <a:gd name="adj1" fmla="val 25494"/>
                <a:gd name="adj2" fmla="val 28836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ja-JP" altLang="en-US" smtClean="0"/>
            </a:p>
          </p:txBody>
        </p:sp>
      </p:grpSp>
      <p:grpSp>
        <p:nvGrpSpPr>
          <p:cNvPr id="254" name="グループ化 253"/>
          <p:cNvGrpSpPr/>
          <p:nvPr/>
        </p:nvGrpSpPr>
        <p:grpSpPr>
          <a:xfrm>
            <a:off x="6386655" y="806125"/>
            <a:ext cx="937122" cy="1632765"/>
            <a:chOff x="7608295" y="278650"/>
            <a:chExt cx="1394847" cy="2430269"/>
          </a:xfrm>
        </p:grpSpPr>
        <p:sp>
          <p:nvSpPr>
            <p:cNvPr id="220" name="星 12 219"/>
            <p:cNvSpPr/>
            <p:nvPr/>
          </p:nvSpPr>
          <p:spPr bwMode="auto">
            <a:xfrm>
              <a:off x="8103350" y="458670"/>
              <a:ext cx="360040" cy="360040"/>
            </a:xfrm>
            <a:prstGeom prst="star12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3" name="グループ化 82"/>
            <p:cNvGrpSpPr/>
            <p:nvPr/>
          </p:nvGrpSpPr>
          <p:grpSpPr>
            <a:xfrm>
              <a:off x="7608295" y="548680"/>
              <a:ext cx="858427" cy="2160239"/>
              <a:chOff x="6312412" y="1133746"/>
              <a:chExt cx="1198221" cy="3015334"/>
            </a:xfrm>
          </p:grpSpPr>
          <p:sp>
            <p:nvSpPr>
              <p:cNvPr id="84" name="円/楕円 83"/>
              <p:cNvSpPr/>
              <p:nvPr/>
            </p:nvSpPr>
            <p:spPr bwMode="auto">
              <a:xfrm>
                <a:off x="6612480" y="1133746"/>
                <a:ext cx="630070" cy="63007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片側の 2 つの角を切り取った四角形 84"/>
              <p:cNvSpPr/>
              <p:nvPr/>
            </p:nvSpPr>
            <p:spPr bwMode="auto">
              <a:xfrm>
                <a:off x="6483170" y="1763814"/>
                <a:ext cx="855095" cy="1215135"/>
              </a:xfrm>
              <a:prstGeom prst="snip2SameRect">
                <a:avLst>
                  <a:gd name="adj1" fmla="val 16667"/>
                  <a:gd name="adj2" fmla="val 0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88" name="台形 87"/>
              <p:cNvSpPr/>
              <p:nvPr/>
            </p:nvSpPr>
            <p:spPr bwMode="auto">
              <a:xfrm flipV="1">
                <a:off x="6528175" y="2888940"/>
                <a:ext cx="405045" cy="1260140"/>
              </a:xfrm>
              <a:prstGeom prst="trapezoid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89" name="台形 88"/>
              <p:cNvSpPr/>
              <p:nvPr/>
            </p:nvSpPr>
            <p:spPr bwMode="auto">
              <a:xfrm flipV="1">
                <a:off x="6888215" y="2888940"/>
                <a:ext cx="405045" cy="1260140"/>
              </a:xfrm>
              <a:prstGeom prst="trapezoid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90" name="直角三角形 89"/>
              <p:cNvSpPr/>
              <p:nvPr/>
            </p:nvSpPr>
            <p:spPr bwMode="auto">
              <a:xfrm rot="18900000" flipH="1">
                <a:off x="6970573" y="1920670"/>
                <a:ext cx="540060" cy="540060"/>
              </a:xfrm>
              <a:prstGeom prst="rtTriangl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91" name="直角三角形 90"/>
              <p:cNvSpPr/>
              <p:nvPr/>
            </p:nvSpPr>
            <p:spPr bwMode="auto">
              <a:xfrm rot="2700000">
                <a:off x="6312412" y="1920670"/>
                <a:ext cx="540060" cy="540060"/>
              </a:xfrm>
              <a:prstGeom prst="rtTriangl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</p:grpSp>
        <p:sp>
          <p:nvSpPr>
            <p:cNvPr id="92" name="円/楕円 91"/>
            <p:cNvSpPr/>
            <p:nvPr/>
          </p:nvSpPr>
          <p:spPr bwMode="auto">
            <a:xfrm>
              <a:off x="7968335" y="593685"/>
              <a:ext cx="135015" cy="135015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円/楕円 92"/>
            <p:cNvSpPr/>
            <p:nvPr/>
          </p:nvSpPr>
          <p:spPr bwMode="auto">
            <a:xfrm>
              <a:off x="8125303" y="593685"/>
              <a:ext cx="135015" cy="135015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8" name="グループ化 97"/>
            <p:cNvGrpSpPr/>
            <p:nvPr/>
          </p:nvGrpSpPr>
          <p:grpSpPr>
            <a:xfrm>
              <a:off x="8463390" y="278650"/>
              <a:ext cx="539752" cy="291027"/>
              <a:chOff x="8656633" y="215459"/>
              <a:chExt cx="539752" cy="291027"/>
            </a:xfrm>
          </p:grpSpPr>
          <p:sp>
            <p:nvSpPr>
              <p:cNvPr id="94" name="1 つの角を丸めた四角形 93"/>
              <p:cNvSpPr/>
              <p:nvPr/>
            </p:nvSpPr>
            <p:spPr bwMode="auto">
              <a:xfrm rot="20700000" flipH="1">
                <a:off x="8716459" y="236456"/>
                <a:ext cx="405045" cy="270030"/>
              </a:xfrm>
              <a:prstGeom prst="round1Rect">
                <a:avLst>
                  <a:gd name="adj" fmla="val 27249"/>
                </a:avLst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1 つの角を丸めた四角形 94"/>
              <p:cNvSpPr/>
              <p:nvPr/>
            </p:nvSpPr>
            <p:spPr bwMode="auto">
              <a:xfrm rot="20700000" flipH="1">
                <a:off x="8791340" y="215459"/>
                <a:ext cx="405045" cy="270030"/>
              </a:xfrm>
              <a:prstGeom prst="round1Rect">
                <a:avLst>
                  <a:gd name="adj" fmla="val 27249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角丸四角形 95"/>
              <p:cNvSpPr/>
              <p:nvPr/>
            </p:nvSpPr>
            <p:spPr bwMode="auto">
              <a:xfrm rot="20700000">
                <a:off x="8656633" y="384088"/>
                <a:ext cx="135015" cy="11995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 rot="20803504">
                <a:off x="8672699" y="402845"/>
                <a:ext cx="74346" cy="9116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06" name="グループ化 205"/>
          <p:cNvGrpSpPr/>
          <p:nvPr/>
        </p:nvGrpSpPr>
        <p:grpSpPr>
          <a:xfrm>
            <a:off x="841192" y="806976"/>
            <a:ext cx="666367" cy="1676918"/>
            <a:chOff x="2612740" y="278650"/>
            <a:chExt cx="858427" cy="2160239"/>
          </a:xfrm>
        </p:grpSpPr>
        <p:sp>
          <p:nvSpPr>
            <p:cNvPr id="47" name="円/楕円 46"/>
            <p:cNvSpPr/>
            <p:nvPr/>
          </p:nvSpPr>
          <p:spPr bwMode="auto">
            <a:xfrm>
              <a:off x="2827714" y="278650"/>
              <a:ext cx="451393" cy="45139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片側の 2 つの角を切り取った四角形 47"/>
            <p:cNvSpPr/>
            <p:nvPr/>
          </p:nvSpPr>
          <p:spPr bwMode="auto">
            <a:xfrm>
              <a:off x="2735074" y="730042"/>
              <a:ext cx="612605" cy="870544"/>
            </a:xfrm>
            <a:prstGeom prst="snip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 smtClean="0"/>
            </a:p>
          </p:txBody>
        </p:sp>
        <p:sp>
          <p:nvSpPr>
            <p:cNvPr id="51" name="弦 50"/>
            <p:cNvSpPr/>
            <p:nvPr/>
          </p:nvSpPr>
          <p:spPr bwMode="auto">
            <a:xfrm rot="3600000" flipH="1">
              <a:off x="3080036" y="462399"/>
              <a:ext cx="123149" cy="123149"/>
            </a:xfrm>
            <a:prstGeom prst="chord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台形 51"/>
            <p:cNvSpPr/>
            <p:nvPr/>
          </p:nvSpPr>
          <p:spPr bwMode="auto">
            <a:xfrm flipV="1">
              <a:off x="2767316" y="1536102"/>
              <a:ext cx="290181" cy="902787"/>
            </a:xfrm>
            <a:prstGeom prst="trapezoid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ja-JP" altLang="en-US" smtClean="0"/>
            </a:p>
          </p:txBody>
        </p:sp>
        <p:sp>
          <p:nvSpPr>
            <p:cNvPr id="53" name="台形 52"/>
            <p:cNvSpPr/>
            <p:nvPr/>
          </p:nvSpPr>
          <p:spPr bwMode="auto">
            <a:xfrm flipV="1">
              <a:off x="3025256" y="1536102"/>
              <a:ext cx="290181" cy="902787"/>
            </a:xfrm>
            <a:prstGeom prst="trapezoid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ja-JP" altLang="en-US" smtClean="0"/>
            </a:p>
          </p:txBody>
        </p:sp>
        <p:sp>
          <p:nvSpPr>
            <p:cNvPr id="56" name="直角三角形 55"/>
            <p:cNvSpPr/>
            <p:nvPr/>
          </p:nvSpPr>
          <p:spPr bwMode="auto">
            <a:xfrm rot="18900000" flipH="1">
              <a:off x="3084258" y="842416"/>
              <a:ext cx="386909" cy="386909"/>
            </a:xfrm>
            <a:prstGeom prst="rtTriangl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ja-JP" altLang="en-US" smtClean="0"/>
            </a:p>
          </p:txBody>
        </p:sp>
        <p:sp>
          <p:nvSpPr>
            <p:cNvPr id="57" name="直角三角形 56"/>
            <p:cNvSpPr/>
            <p:nvPr/>
          </p:nvSpPr>
          <p:spPr bwMode="auto">
            <a:xfrm rot="2700000">
              <a:off x="2612740" y="842416"/>
              <a:ext cx="386909" cy="386909"/>
            </a:xfrm>
            <a:prstGeom prst="rtTriangl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ja-JP" altLang="en-US" smtClean="0"/>
            </a:p>
          </p:txBody>
        </p:sp>
        <p:sp>
          <p:nvSpPr>
            <p:cNvPr id="191" name="弦 190"/>
            <p:cNvSpPr/>
            <p:nvPr/>
          </p:nvSpPr>
          <p:spPr bwMode="auto">
            <a:xfrm rot="18000000">
              <a:off x="2886582" y="462399"/>
              <a:ext cx="123149" cy="123149"/>
            </a:xfrm>
            <a:prstGeom prst="chord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7" name="グループ化 196"/>
          <p:cNvGrpSpPr/>
          <p:nvPr/>
        </p:nvGrpSpPr>
        <p:grpSpPr>
          <a:xfrm>
            <a:off x="8262821" y="2713433"/>
            <a:ext cx="952602" cy="1667852"/>
            <a:chOff x="2567735" y="3064078"/>
            <a:chExt cx="1233831" cy="2160239"/>
          </a:xfrm>
        </p:grpSpPr>
        <p:grpSp>
          <p:nvGrpSpPr>
            <p:cNvPr id="168" name="グループ化 167"/>
            <p:cNvGrpSpPr/>
            <p:nvPr/>
          </p:nvGrpSpPr>
          <p:grpSpPr>
            <a:xfrm>
              <a:off x="2567735" y="3064078"/>
              <a:ext cx="734939" cy="2160239"/>
              <a:chOff x="6312412" y="1133746"/>
              <a:chExt cx="1025853" cy="3015334"/>
            </a:xfrm>
          </p:grpSpPr>
          <p:sp>
            <p:nvSpPr>
              <p:cNvPr id="186" name="円/楕円 185"/>
              <p:cNvSpPr/>
              <p:nvPr/>
            </p:nvSpPr>
            <p:spPr bwMode="auto">
              <a:xfrm>
                <a:off x="6612480" y="1133746"/>
                <a:ext cx="630070" cy="63007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" name="片側の 2 つの角を切り取った四角形 186"/>
              <p:cNvSpPr/>
              <p:nvPr/>
            </p:nvSpPr>
            <p:spPr bwMode="auto">
              <a:xfrm>
                <a:off x="6483170" y="1763814"/>
                <a:ext cx="855095" cy="1215135"/>
              </a:xfrm>
              <a:prstGeom prst="snip2SameRect">
                <a:avLst>
                  <a:gd name="adj1" fmla="val 16667"/>
                  <a:gd name="adj2" fmla="val 0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188" name="台形 187"/>
              <p:cNvSpPr/>
              <p:nvPr/>
            </p:nvSpPr>
            <p:spPr bwMode="auto">
              <a:xfrm flipV="1">
                <a:off x="6528175" y="2888940"/>
                <a:ext cx="405045" cy="1260140"/>
              </a:xfrm>
              <a:prstGeom prst="trapezoid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189" name="台形 188"/>
              <p:cNvSpPr/>
              <p:nvPr/>
            </p:nvSpPr>
            <p:spPr bwMode="auto">
              <a:xfrm flipV="1">
                <a:off x="6888215" y="2888940"/>
                <a:ext cx="405045" cy="1260140"/>
              </a:xfrm>
              <a:prstGeom prst="trapezoid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190" name="直角三角形 189"/>
              <p:cNvSpPr/>
              <p:nvPr/>
            </p:nvSpPr>
            <p:spPr bwMode="auto">
              <a:xfrm rot="2700000">
                <a:off x="6312412" y="1920670"/>
                <a:ext cx="540060" cy="540060"/>
              </a:xfrm>
              <a:prstGeom prst="rtTriangl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</p:grpSp>
        <p:sp>
          <p:nvSpPr>
            <p:cNvPr id="169" name="L 字 168"/>
            <p:cNvSpPr/>
            <p:nvPr/>
          </p:nvSpPr>
          <p:spPr bwMode="auto">
            <a:xfrm rot="3391193" flipH="1">
              <a:off x="3222869" y="3453503"/>
              <a:ext cx="465407" cy="465407"/>
            </a:xfrm>
            <a:prstGeom prst="corner">
              <a:avLst>
                <a:gd name="adj1" fmla="val 25494"/>
                <a:gd name="adj2" fmla="val 28836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ja-JP" altLang="en-US" smtClean="0"/>
            </a:p>
          </p:txBody>
        </p:sp>
        <p:sp>
          <p:nvSpPr>
            <p:cNvPr id="193" name="弦 192"/>
            <p:cNvSpPr/>
            <p:nvPr/>
          </p:nvSpPr>
          <p:spPr bwMode="auto">
            <a:xfrm rot="18000000">
              <a:off x="2846938" y="3190078"/>
              <a:ext cx="123149" cy="123149"/>
            </a:xfrm>
            <a:prstGeom prst="chord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弦 193"/>
            <p:cNvSpPr/>
            <p:nvPr/>
          </p:nvSpPr>
          <p:spPr bwMode="auto">
            <a:xfrm rot="3600000" flipH="1">
              <a:off x="3059792" y="3190078"/>
              <a:ext cx="123149" cy="123149"/>
            </a:xfrm>
            <a:prstGeom prst="chord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角丸四角形 194"/>
            <p:cNvSpPr/>
            <p:nvPr/>
          </p:nvSpPr>
          <p:spPr bwMode="auto">
            <a:xfrm rot="7200000">
              <a:off x="3576541" y="3460877"/>
              <a:ext cx="270030" cy="180020"/>
            </a:xfrm>
            <a:prstGeom prst="round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 smtClean="0"/>
            </a:p>
          </p:txBody>
        </p:sp>
        <p:sp>
          <p:nvSpPr>
            <p:cNvPr id="196" name="テキスト ボックス 195"/>
            <p:cNvSpPr txBox="1"/>
            <p:nvPr/>
          </p:nvSpPr>
          <p:spPr>
            <a:xfrm rot="18000000">
              <a:off x="3626614" y="3488297"/>
              <a:ext cx="164710" cy="11572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IC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4" name="グループ化 213"/>
          <p:cNvGrpSpPr/>
          <p:nvPr/>
        </p:nvGrpSpPr>
        <p:grpSpPr>
          <a:xfrm>
            <a:off x="2566259" y="2812069"/>
            <a:ext cx="918708" cy="1423644"/>
            <a:chOff x="2522325" y="2952685"/>
            <a:chExt cx="1029667" cy="1595587"/>
          </a:xfrm>
        </p:grpSpPr>
        <p:sp>
          <p:nvSpPr>
            <p:cNvPr id="211" name="L 字 210"/>
            <p:cNvSpPr/>
            <p:nvPr/>
          </p:nvSpPr>
          <p:spPr bwMode="auto">
            <a:xfrm rot="18900000" flipH="1">
              <a:off x="2984170" y="3125358"/>
              <a:ext cx="489608" cy="489606"/>
            </a:xfrm>
            <a:prstGeom prst="corner">
              <a:avLst>
                <a:gd name="adj1" fmla="val 25088"/>
                <a:gd name="adj2" fmla="val 24718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 smtClean="0"/>
            </a:p>
          </p:txBody>
        </p:sp>
        <p:grpSp>
          <p:nvGrpSpPr>
            <p:cNvPr id="198" name="グループ化 197"/>
            <p:cNvGrpSpPr/>
            <p:nvPr/>
          </p:nvGrpSpPr>
          <p:grpSpPr>
            <a:xfrm>
              <a:off x="2735074" y="2952685"/>
              <a:ext cx="612605" cy="1196395"/>
              <a:chOff x="6483173" y="1133746"/>
              <a:chExt cx="855095" cy="1669968"/>
            </a:xfrm>
          </p:grpSpPr>
          <p:sp>
            <p:nvSpPr>
              <p:cNvPr id="199" name="円/楕円 198"/>
              <p:cNvSpPr/>
              <p:nvPr/>
            </p:nvSpPr>
            <p:spPr bwMode="auto">
              <a:xfrm>
                <a:off x="6612480" y="1133746"/>
                <a:ext cx="630070" cy="63007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" name="片側の 2 つの角を切り取った四角形 199"/>
              <p:cNvSpPr/>
              <p:nvPr/>
            </p:nvSpPr>
            <p:spPr bwMode="auto">
              <a:xfrm>
                <a:off x="6483173" y="1763814"/>
                <a:ext cx="855095" cy="1039900"/>
              </a:xfrm>
              <a:prstGeom prst="snip2SameRect">
                <a:avLst>
                  <a:gd name="adj1" fmla="val 16667"/>
                  <a:gd name="adj2" fmla="val 0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</p:grpSp>
        <p:sp>
          <p:nvSpPr>
            <p:cNvPr id="208" name="L 字 207"/>
            <p:cNvSpPr/>
            <p:nvPr/>
          </p:nvSpPr>
          <p:spPr bwMode="auto">
            <a:xfrm rot="2700000">
              <a:off x="2624131" y="3125356"/>
              <a:ext cx="489608" cy="489606"/>
            </a:xfrm>
            <a:prstGeom prst="corner">
              <a:avLst>
                <a:gd name="adj1" fmla="val 25088"/>
                <a:gd name="adj2" fmla="val 24718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 smtClean="0"/>
            </a:p>
          </p:txBody>
        </p:sp>
        <p:sp>
          <p:nvSpPr>
            <p:cNvPr id="209" name="弦 208"/>
            <p:cNvSpPr/>
            <p:nvPr/>
          </p:nvSpPr>
          <p:spPr bwMode="auto">
            <a:xfrm rot="18000000">
              <a:off x="3085329" y="3091499"/>
              <a:ext cx="123149" cy="123149"/>
            </a:xfrm>
            <a:prstGeom prst="chord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0" name="弦 209"/>
            <p:cNvSpPr/>
            <p:nvPr/>
          </p:nvSpPr>
          <p:spPr bwMode="auto">
            <a:xfrm rot="3600000" flipH="1">
              <a:off x="2905308" y="3091499"/>
              <a:ext cx="123149" cy="123149"/>
            </a:xfrm>
            <a:prstGeom prst="chord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L 字 211"/>
            <p:cNvSpPr/>
            <p:nvPr/>
          </p:nvSpPr>
          <p:spPr bwMode="auto">
            <a:xfrm rot="3600000">
              <a:off x="2522324" y="4058665"/>
              <a:ext cx="489608" cy="489606"/>
            </a:xfrm>
            <a:prstGeom prst="corner">
              <a:avLst>
                <a:gd name="adj1" fmla="val 34717"/>
                <a:gd name="adj2" fmla="val 33430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 smtClean="0"/>
            </a:p>
          </p:txBody>
        </p:sp>
        <p:sp>
          <p:nvSpPr>
            <p:cNvPr id="213" name="L 字 212"/>
            <p:cNvSpPr/>
            <p:nvPr/>
          </p:nvSpPr>
          <p:spPr bwMode="auto">
            <a:xfrm rot="18000000" flipH="1">
              <a:off x="3062385" y="4058665"/>
              <a:ext cx="489608" cy="489606"/>
            </a:xfrm>
            <a:prstGeom prst="corner">
              <a:avLst>
                <a:gd name="adj1" fmla="val 34717"/>
                <a:gd name="adj2" fmla="val 33430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 smtClean="0"/>
            </a:p>
          </p:txBody>
        </p:sp>
      </p:grpSp>
      <p:grpSp>
        <p:nvGrpSpPr>
          <p:cNvPr id="256" name="グループ化 255"/>
          <p:cNvGrpSpPr/>
          <p:nvPr/>
        </p:nvGrpSpPr>
        <p:grpSpPr>
          <a:xfrm>
            <a:off x="2283422" y="827253"/>
            <a:ext cx="1453384" cy="1546587"/>
            <a:chOff x="3557845" y="233645"/>
            <a:chExt cx="1844897" cy="1963207"/>
          </a:xfrm>
        </p:grpSpPr>
        <p:grpSp>
          <p:nvGrpSpPr>
            <p:cNvPr id="60" name="グループ化 59"/>
            <p:cNvGrpSpPr/>
            <p:nvPr/>
          </p:nvGrpSpPr>
          <p:grpSpPr>
            <a:xfrm flipH="1">
              <a:off x="3557845" y="368660"/>
              <a:ext cx="1459464" cy="1828192"/>
              <a:chOff x="1977522" y="1133745"/>
              <a:chExt cx="2037169" cy="2551853"/>
            </a:xfrm>
          </p:grpSpPr>
          <p:sp>
            <p:nvSpPr>
              <p:cNvPr id="61" name="円/楕円 60"/>
              <p:cNvSpPr/>
              <p:nvPr/>
            </p:nvSpPr>
            <p:spPr bwMode="auto">
              <a:xfrm>
                <a:off x="2522730" y="1133745"/>
                <a:ext cx="630070" cy="63007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片側の 2 つの角を切り取った四角形 61"/>
              <p:cNvSpPr/>
              <p:nvPr/>
            </p:nvSpPr>
            <p:spPr bwMode="auto">
              <a:xfrm rot="20700000">
                <a:off x="2622753" y="1763451"/>
                <a:ext cx="855095" cy="1233269"/>
              </a:xfrm>
              <a:prstGeom prst="snip2SameRect">
                <a:avLst>
                  <a:gd name="adj1" fmla="val 16667"/>
                  <a:gd name="adj2" fmla="val 0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63" name="L 字 62"/>
              <p:cNvSpPr/>
              <p:nvPr/>
            </p:nvSpPr>
            <p:spPr bwMode="auto">
              <a:xfrm rot="5400000">
                <a:off x="2062115" y="2767051"/>
                <a:ext cx="855095" cy="855095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66" name="弦 65"/>
              <p:cNvSpPr/>
              <p:nvPr/>
            </p:nvSpPr>
            <p:spPr bwMode="auto">
              <a:xfrm rot="17100000">
                <a:off x="2947091" y="1288076"/>
                <a:ext cx="171896" cy="171896"/>
              </a:xfrm>
              <a:prstGeom prst="chord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弦 66"/>
              <p:cNvSpPr/>
              <p:nvPr/>
            </p:nvSpPr>
            <p:spPr bwMode="auto">
              <a:xfrm rot="17100000">
                <a:off x="2722067" y="1333081"/>
                <a:ext cx="171896" cy="171896"/>
              </a:xfrm>
              <a:prstGeom prst="chord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L 字 67"/>
              <p:cNvSpPr/>
              <p:nvPr/>
            </p:nvSpPr>
            <p:spPr bwMode="auto">
              <a:xfrm rot="18000000">
                <a:off x="1977522" y="1848677"/>
                <a:ext cx="709609" cy="709609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69" name="L 字 68"/>
              <p:cNvSpPr/>
              <p:nvPr/>
            </p:nvSpPr>
            <p:spPr bwMode="auto">
              <a:xfrm rot="5753274" flipV="1">
                <a:off x="3112001" y="1818354"/>
                <a:ext cx="709608" cy="709608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70" name="L 字 69"/>
              <p:cNvSpPr/>
              <p:nvPr/>
            </p:nvSpPr>
            <p:spPr bwMode="auto">
              <a:xfrm rot="900000">
                <a:off x="3159596" y="2830503"/>
                <a:ext cx="855095" cy="855095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</p:grpSp>
        <p:grpSp>
          <p:nvGrpSpPr>
            <p:cNvPr id="215" name="グループ化 214"/>
            <p:cNvGrpSpPr/>
            <p:nvPr/>
          </p:nvGrpSpPr>
          <p:grpSpPr>
            <a:xfrm>
              <a:off x="4862990" y="233645"/>
              <a:ext cx="539752" cy="291027"/>
              <a:chOff x="8656633" y="215459"/>
              <a:chExt cx="539752" cy="291027"/>
            </a:xfrm>
          </p:grpSpPr>
          <p:sp>
            <p:nvSpPr>
              <p:cNvPr id="216" name="1 つの角を丸めた四角形 215"/>
              <p:cNvSpPr/>
              <p:nvPr/>
            </p:nvSpPr>
            <p:spPr bwMode="auto">
              <a:xfrm rot="20700000" flipH="1">
                <a:off x="8716459" y="236456"/>
                <a:ext cx="405045" cy="270030"/>
              </a:xfrm>
              <a:prstGeom prst="round1Rect">
                <a:avLst>
                  <a:gd name="adj" fmla="val 27249"/>
                </a:avLst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7" name="1 つの角を丸めた四角形 216"/>
              <p:cNvSpPr/>
              <p:nvPr/>
            </p:nvSpPr>
            <p:spPr bwMode="auto">
              <a:xfrm rot="20700000" flipH="1">
                <a:off x="8791340" y="215459"/>
                <a:ext cx="405045" cy="270030"/>
              </a:xfrm>
              <a:prstGeom prst="round1Rect">
                <a:avLst>
                  <a:gd name="adj" fmla="val 27249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8" name="角丸四角形 217"/>
              <p:cNvSpPr/>
              <p:nvPr/>
            </p:nvSpPr>
            <p:spPr bwMode="auto">
              <a:xfrm rot="20700000">
                <a:off x="8656633" y="384088"/>
                <a:ext cx="135015" cy="11995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9" name="円/楕円 218"/>
              <p:cNvSpPr/>
              <p:nvPr/>
            </p:nvSpPr>
            <p:spPr bwMode="auto">
              <a:xfrm rot="20803504">
                <a:off x="8672699" y="402845"/>
                <a:ext cx="74346" cy="9116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53" name="グループ化 252"/>
          <p:cNvGrpSpPr/>
          <p:nvPr/>
        </p:nvGrpSpPr>
        <p:grpSpPr>
          <a:xfrm>
            <a:off x="4151392" y="3151104"/>
            <a:ext cx="1570661" cy="1177995"/>
            <a:chOff x="3377825" y="4689140"/>
            <a:chExt cx="2520281" cy="1890210"/>
          </a:xfrm>
        </p:grpSpPr>
        <p:sp>
          <p:nvSpPr>
            <p:cNvPr id="233" name="正方形/長方形 232"/>
            <p:cNvSpPr/>
            <p:nvPr/>
          </p:nvSpPr>
          <p:spPr bwMode="auto">
            <a:xfrm>
              <a:off x="5178026" y="4689140"/>
              <a:ext cx="720080" cy="18452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円/楕円 237"/>
            <p:cNvSpPr/>
            <p:nvPr/>
          </p:nvSpPr>
          <p:spPr bwMode="auto">
            <a:xfrm>
              <a:off x="4637964" y="4824155"/>
              <a:ext cx="360040" cy="36004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 smtClean="0"/>
            </a:p>
          </p:txBody>
        </p:sp>
        <p:sp>
          <p:nvSpPr>
            <p:cNvPr id="239" name="片側の 2 つの角を切り取った四角形 238"/>
            <p:cNvSpPr/>
            <p:nvPr/>
          </p:nvSpPr>
          <p:spPr bwMode="auto">
            <a:xfrm>
              <a:off x="4547955" y="5184195"/>
              <a:ext cx="540060" cy="810090"/>
            </a:xfrm>
            <a:prstGeom prst="snip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 smtClean="0"/>
            </a:p>
          </p:txBody>
        </p:sp>
        <p:sp>
          <p:nvSpPr>
            <p:cNvPr id="240" name="L 字 239"/>
            <p:cNvSpPr/>
            <p:nvPr/>
          </p:nvSpPr>
          <p:spPr bwMode="auto">
            <a:xfrm rot="3600000" flipH="1">
              <a:off x="5072657" y="5213843"/>
              <a:ext cx="407913" cy="407913"/>
            </a:xfrm>
            <a:prstGeom prst="corner">
              <a:avLst>
                <a:gd name="adj1" fmla="val 25494"/>
                <a:gd name="adj2" fmla="val 28836"/>
              </a:avLst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ja-JP" altLang="en-US" smtClean="0"/>
            </a:p>
          </p:txBody>
        </p:sp>
        <p:sp>
          <p:nvSpPr>
            <p:cNvPr id="242" name="台形 241"/>
            <p:cNvSpPr/>
            <p:nvPr/>
          </p:nvSpPr>
          <p:spPr bwMode="auto">
            <a:xfrm flipV="1">
              <a:off x="4817985" y="5949280"/>
              <a:ext cx="225025" cy="630070"/>
            </a:xfrm>
            <a:prstGeom prst="trapezoid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ja-JP" altLang="en-US" smtClean="0"/>
            </a:p>
          </p:txBody>
        </p:sp>
        <p:sp>
          <p:nvSpPr>
            <p:cNvPr id="243" name="台形 242"/>
            <p:cNvSpPr/>
            <p:nvPr/>
          </p:nvSpPr>
          <p:spPr bwMode="auto">
            <a:xfrm flipV="1">
              <a:off x="4611530" y="5949280"/>
              <a:ext cx="225025" cy="630070"/>
            </a:xfrm>
            <a:prstGeom prst="trapezoid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ja-JP" altLang="en-US" smtClean="0"/>
            </a:p>
          </p:txBody>
        </p:sp>
        <p:grpSp>
          <p:nvGrpSpPr>
            <p:cNvPr id="244" name="グループ化 243"/>
            <p:cNvGrpSpPr/>
            <p:nvPr/>
          </p:nvGrpSpPr>
          <p:grpSpPr>
            <a:xfrm flipH="1">
              <a:off x="3377825" y="5049179"/>
              <a:ext cx="1135123" cy="1421907"/>
              <a:chOff x="1977522" y="1133745"/>
              <a:chExt cx="2037169" cy="2551853"/>
            </a:xfrm>
          </p:grpSpPr>
          <p:sp>
            <p:nvSpPr>
              <p:cNvPr id="245" name="円/楕円 244"/>
              <p:cNvSpPr/>
              <p:nvPr/>
            </p:nvSpPr>
            <p:spPr bwMode="auto">
              <a:xfrm>
                <a:off x="2522730" y="1133745"/>
                <a:ext cx="630070" cy="63007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" name="片側の 2 つの角を切り取った四角形 245"/>
              <p:cNvSpPr/>
              <p:nvPr/>
            </p:nvSpPr>
            <p:spPr bwMode="auto">
              <a:xfrm rot="20700000">
                <a:off x="2622753" y="1763451"/>
                <a:ext cx="855095" cy="1233269"/>
              </a:xfrm>
              <a:prstGeom prst="snip2SameRect">
                <a:avLst>
                  <a:gd name="adj1" fmla="val 16667"/>
                  <a:gd name="adj2" fmla="val 0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247" name="L 字 246"/>
              <p:cNvSpPr/>
              <p:nvPr/>
            </p:nvSpPr>
            <p:spPr bwMode="auto">
              <a:xfrm rot="5400000">
                <a:off x="2062115" y="2767051"/>
                <a:ext cx="855095" cy="855095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248" name="弦 247"/>
              <p:cNvSpPr/>
              <p:nvPr/>
            </p:nvSpPr>
            <p:spPr bwMode="auto">
              <a:xfrm rot="17100000">
                <a:off x="2755547" y="1280430"/>
                <a:ext cx="171896" cy="171896"/>
              </a:xfrm>
              <a:prstGeom prst="chord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9" name="弦 248"/>
              <p:cNvSpPr/>
              <p:nvPr/>
            </p:nvSpPr>
            <p:spPr bwMode="auto">
              <a:xfrm rot="17100000">
                <a:off x="2530523" y="1325436"/>
                <a:ext cx="171896" cy="171896"/>
              </a:xfrm>
              <a:prstGeom prst="chord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0" name="L 字 249"/>
              <p:cNvSpPr/>
              <p:nvPr/>
            </p:nvSpPr>
            <p:spPr bwMode="auto">
              <a:xfrm rot="18000000">
                <a:off x="1977522" y="1848677"/>
                <a:ext cx="709609" cy="709609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251" name="L 字 250"/>
              <p:cNvSpPr/>
              <p:nvPr/>
            </p:nvSpPr>
            <p:spPr bwMode="auto">
              <a:xfrm rot="5753274" flipV="1">
                <a:off x="3112001" y="1818354"/>
                <a:ext cx="709608" cy="709608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252" name="L 字 251"/>
              <p:cNvSpPr/>
              <p:nvPr/>
            </p:nvSpPr>
            <p:spPr bwMode="auto">
              <a:xfrm rot="900000">
                <a:off x="3159596" y="2830503"/>
                <a:ext cx="855095" cy="855095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</p:grpSp>
      </p:grpSp>
      <p:grpSp>
        <p:nvGrpSpPr>
          <p:cNvPr id="274" name="グループ化 273"/>
          <p:cNvGrpSpPr/>
          <p:nvPr/>
        </p:nvGrpSpPr>
        <p:grpSpPr>
          <a:xfrm>
            <a:off x="535876" y="4766387"/>
            <a:ext cx="1429701" cy="1439738"/>
            <a:chOff x="3436009" y="4796405"/>
            <a:chExt cx="1787021" cy="1799566"/>
          </a:xfrm>
        </p:grpSpPr>
        <p:grpSp>
          <p:nvGrpSpPr>
            <p:cNvPr id="258" name="グループ化 257"/>
            <p:cNvGrpSpPr/>
            <p:nvPr/>
          </p:nvGrpSpPr>
          <p:grpSpPr>
            <a:xfrm flipH="1">
              <a:off x="3436009" y="4796405"/>
              <a:ext cx="1581300" cy="1799566"/>
              <a:chOff x="1977522" y="1133745"/>
              <a:chExt cx="2207232" cy="2511896"/>
            </a:xfrm>
          </p:grpSpPr>
          <p:sp>
            <p:nvSpPr>
              <p:cNvPr id="264" name="円/楕円 263"/>
              <p:cNvSpPr/>
              <p:nvPr/>
            </p:nvSpPr>
            <p:spPr bwMode="auto">
              <a:xfrm>
                <a:off x="2522730" y="1133745"/>
                <a:ext cx="630070" cy="63007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5" name="片側の 2 つの角を切り取った四角形 264"/>
              <p:cNvSpPr/>
              <p:nvPr/>
            </p:nvSpPr>
            <p:spPr bwMode="auto">
              <a:xfrm rot="20700000">
                <a:off x="2622753" y="1763451"/>
                <a:ext cx="855095" cy="1233269"/>
              </a:xfrm>
              <a:prstGeom prst="snip2SameRect">
                <a:avLst>
                  <a:gd name="adj1" fmla="val 16667"/>
                  <a:gd name="adj2" fmla="val 0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266" name="L 字 265"/>
              <p:cNvSpPr/>
              <p:nvPr/>
            </p:nvSpPr>
            <p:spPr bwMode="auto">
              <a:xfrm rot="3089620">
                <a:off x="2483824" y="2790546"/>
                <a:ext cx="855095" cy="855095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267" name="弦 266"/>
              <p:cNvSpPr/>
              <p:nvPr/>
            </p:nvSpPr>
            <p:spPr bwMode="auto">
              <a:xfrm rot="17100000">
                <a:off x="2792114" y="1272431"/>
                <a:ext cx="171896" cy="171896"/>
              </a:xfrm>
              <a:prstGeom prst="chord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弦 267"/>
              <p:cNvSpPr/>
              <p:nvPr/>
            </p:nvSpPr>
            <p:spPr bwMode="auto">
              <a:xfrm rot="17100000">
                <a:off x="2567090" y="1317437"/>
                <a:ext cx="171896" cy="171896"/>
              </a:xfrm>
              <a:prstGeom prst="chord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L 字 268"/>
              <p:cNvSpPr/>
              <p:nvPr/>
            </p:nvSpPr>
            <p:spPr bwMode="auto">
              <a:xfrm rot="18000000">
                <a:off x="1977522" y="1848677"/>
                <a:ext cx="709609" cy="709609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270" name="L 字 269"/>
              <p:cNvSpPr/>
              <p:nvPr/>
            </p:nvSpPr>
            <p:spPr bwMode="auto">
              <a:xfrm rot="9353143" flipV="1">
                <a:off x="3065449" y="1223655"/>
                <a:ext cx="709608" cy="709609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271" name="L 字 270"/>
              <p:cNvSpPr/>
              <p:nvPr/>
            </p:nvSpPr>
            <p:spPr bwMode="auto">
              <a:xfrm rot="20042075">
                <a:off x="3329659" y="2572906"/>
                <a:ext cx="855095" cy="855095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</p:grpSp>
        <p:sp>
          <p:nvSpPr>
            <p:cNvPr id="272" name="ドーナツ 271"/>
            <p:cNvSpPr/>
            <p:nvPr/>
          </p:nvSpPr>
          <p:spPr bwMode="auto">
            <a:xfrm>
              <a:off x="4953000" y="5319210"/>
              <a:ext cx="270030" cy="270030"/>
            </a:xfrm>
            <a:prstGeom prst="donut">
              <a:avLst>
                <a:gd name="adj" fmla="val 38793"/>
              </a:avLst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月 272"/>
            <p:cNvSpPr/>
            <p:nvPr/>
          </p:nvSpPr>
          <p:spPr bwMode="auto">
            <a:xfrm rot="18980286">
              <a:off x="4295795" y="5055357"/>
              <a:ext cx="90010" cy="180020"/>
            </a:xfrm>
            <a:prstGeom prst="moon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0" name="グループ化 309"/>
          <p:cNvGrpSpPr/>
          <p:nvPr/>
        </p:nvGrpSpPr>
        <p:grpSpPr>
          <a:xfrm>
            <a:off x="2524723" y="4644135"/>
            <a:ext cx="1280778" cy="1711433"/>
            <a:chOff x="3657353" y="4554124"/>
            <a:chExt cx="1407791" cy="1881153"/>
          </a:xfrm>
        </p:grpSpPr>
        <p:sp>
          <p:nvSpPr>
            <p:cNvPr id="309" name="星 12 308"/>
            <p:cNvSpPr/>
            <p:nvPr/>
          </p:nvSpPr>
          <p:spPr bwMode="auto">
            <a:xfrm>
              <a:off x="3737864" y="4554124"/>
              <a:ext cx="495055" cy="495055"/>
            </a:xfrm>
            <a:prstGeom prst="star12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5" name="グループ化 274"/>
            <p:cNvGrpSpPr/>
            <p:nvPr/>
          </p:nvGrpSpPr>
          <p:grpSpPr>
            <a:xfrm>
              <a:off x="3657353" y="4689140"/>
              <a:ext cx="1407791" cy="1746137"/>
              <a:chOff x="5345409" y="3123023"/>
              <a:chExt cx="1407791" cy="1746137"/>
            </a:xfrm>
          </p:grpSpPr>
          <p:grpSp>
            <p:nvGrpSpPr>
              <p:cNvPr id="276" name="グループ化 275"/>
              <p:cNvGrpSpPr/>
              <p:nvPr/>
            </p:nvGrpSpPr>
            <p:grpSpPr>
              <a:xfrm>
                <a:off x="5853100" y="3158970"/>
                <a:ext cx="900100" cy="812491"/>
                <a:chOff x="5763090" y="3383995"/>
                <a:chExt cx="900100" cy="812491"/>
              </a:xfrm>
            </p:grpSpPr>
            <p:sp>
              <p:nvSpPr>
                <p:cNvPr id="295" name="角丸四角形 294"/>
                <p:cNvSpPr/>
                <p:nvPr/>
              </p:nvSpPr>
              <p:spPr bwMode="auto">
                <a:xfrm>
                  <a:off x="6073105" y="3962658"/>
                  <a:ext cx="280070" cy="204530"/>
                </a:xfrm>
                <a:prstGeom prst="roundRect">
                  <a:avLst>
                    <a:gd name="adj" fmla="val 8647"/>
                  </a:avLst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6" name="角丸四角形 295"/>
                <p:cNvSpPr/>
                <p:nvPr/>
              </p:nvSpPr>
              <p:spPr bwMode="auto">
                <a:xfrm>
                  <a:off x="5763090" y="3383995"/>
                  <a:ext cx="900100" cy="675075"/>
                </a:xfrm>
                <a:prstGeom prst="roundRect">
                  <a:avLst>
                    <a:gd name="adj" fmla="val 8647"/>
                  </a:avLst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mtClean="0"/>
                </a:p>
              </p:txBody>
            </p:sp>
            <p:sp>
              <p:nvSpPr>
                <p:cNvPr id="297" name="角丸四角形 296"/>
                <p:cNvSpPr/>
                <p:nvPr/>
              </p:nvSpPr>
              <p:spPr bwMode="auto">
                <a:xfrm>
                  <a:off x="5808095" y="3429000"/>
                  <a:ext cx="810090" cy="585065"/>
                </a:xfrm>
                <a:prstGeom prst="roundRect">
                  <a:avLst>
                    <a:gd name="adj" fmla="val 8647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8" name="角丸四角形 297"/>
                <p:cNvSpPr/>
                <p:nvPr/>
              </p:nvSpPr>
              <p:spPr bwMode="auto">
                <a:xfrm>
                  <a:off x="5987380" y="4149080"/>
                  <a:ext cx="451520" cy="47406"/>
                </a:xfrm>
                <a:prstGeom prst="roundRect">
                  <a:avLst>
                    <a:gd name="adj" fmla="val 8647"/>
                  </a:avLst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77" name="グループ化 276"/>
              <p:cNvGrpSpPr/>
              <p:nvPr/>
            </p:nvGrpSpPr>
            <p:grpSpPr>
              <a:xfrm>
                <a:off x="5458244" y="3123023"/>
                <a:ext cx="820049" cy="1701132"/>
                <a:chOff x="6483170" y="1216023"/>
                <a:chExt cx="1144654" cy="2374498"/>
              </a:xfrm>
            </p:grpSpPr>
            <p:sp>
              <p:nvSpPr>
                <p:cNvPr id="290" name="円/楕円 289"/>
                <p:cNvSpPr/>
                <p:nvPr/>
              </p:nvSpPr>
              <p:spPr bwMode="auto">
                <a:xfrm>
                  <a:off x="6752150" y="1216023"/>
                  <a:ext cx="630071" cy="630070"/>
                </a:xfrm>
                <a:prstGeom prst="ellipse">
                  <a:avLst/>
                </a:prstGeom>
                <a:solidFill>
                  <a:srgbClr val="0070C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1" name="片側の 2 つの角を切り取った四角形 290"/>
                <p:cNvSpPr/>
                <p:nvPr/>
              </p:nvSpPr>
              <p:spPr bwMode="auto">
                <a:xfrm>
                  <a:off x="6483170" y="1763814"/>
                  <a:ext cx="855095" cy="1215135"/>
                </a:xfrm>
                <a:prstGeom prst="snip2SameRect">
                  <a:avLst>
                    <a:gd name="adj1" fmla="val 16667"/>
                    <a:gd name="adj2" fmla="val 0"/>
                  </a:avLst>
                </a:prstGeom>
                <a:solidFill>
                  <a:srgbClr val="0070C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mtClean="0"/>
                </a:p>
              </p:txBody>
            </p:sp>
            <p:sp>
              <p:nvSpPr>
                <p:cNvPr id="292" name="台形 291"/>
                <p:cNvSpPr/>
                <p:nvPr/>
              </p:nvSpPr>
              <p:spPr bwMode="auto">
                <a:xfrm flipV="1">
                  <a:off x="6862738" y="2711048"/>
                  <a:ext cx="405045" cy="879473"/>
                </a:xfrm>
                <a:prstGeom prst="trapezoid">
                  <a:avLst/>
                </a:prstGeom>
                <a:solidFill>
                  <a:srgbClr val="0070C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  <p:sp>
              <p:nvSpPr>
                <p:cNvPr id="293" name="台形 292"/>
                <p:cNvSpPr/>
                <p:nvPr/>
              </p:nvSpPr>
              <p:spPr bwMode="auto">
                <a:xfrm flipV="1">
                  <a:off x="7222779" y="2711048"/>
                  <a:ext cx="405045" cy="879473"/>
                </a:xfrm>
                <a:prstGeom prst="trapezoid">
                  <a:avLst/>
                </a:prstGeom>
                <a:solidFill>
                  <a:srgbClr val="0070C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</p:grpSp>
          <p:sp>
            <p:nvSpPr>
              <p:cNvPr id="278" name="L 字 277"/>
              <p:cNvSpPr/>
              <p:nvPr/>
            </p:nvSpPr>
            <p:spPr bwMode="auto">
              <a:xfrm rot="4313346" flipH="1">
                <a:off x="5981785" y="3543871"/>
                <a:ext cx="465407" cy="465407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279" name="正方形/長方形 278"/>
              <p:cNvSpPr/>
              <p:nvPr/>
            </p:nvSpPr>
            <p:spPr bwMode="auto">
              <a:xfrm>
                <a:off x="5628075" y="4374105"/>
                <a:ext cx="90010" cy="40504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280" name="角丸四角形 279"/>
              <p:cNvSpPr/>
              <p:nvPr/>
            </p:nvSpPr>
            <p:spPr bwMode="auto">
              <a:xfrm>
                <a:off x="5358045" y="3654024"/>
                <a:ext cx="585065" cy="720081"/>
              </a:xfrm>
              <a:prstGeom prst="roundRect">
                <a:avLst>
                  <a:gd name="adj" fmla="val 31717"/>
                </a:avLst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1" name="角丸四角形 280"/>
              <p:cNvSpPr/>
              <p:nvPr/>
            </p:nvSpPr>
            <p:spPr bwMode="auto">
              <a:xfrm>
                <a:off x="5358045" y="4329099"/>
                <a:ext cx="687155" cy="115901"/>
              </a:xfrm>
              <a:prstGeom prst="roundRect">
                <a:avLst>
                  <a:gd name="adj" fmla="val 31717"/>
                </a:avLst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" name="正方形/長方形 281"/>
              <p:cNvSpPr/>
              <p:nvPr/>
            </p:nvSpPr>
            <p:spPr bwMode="auto">
              <a:xfrm>
                <a:off x="5345409" y="4699440"/>
                <a:ext cx="655342" cy="6941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283" name="円/楕円 282"/>
              <p:cNvSpPr/>
              <p:nvPr/>
            </p:nvSpPr>
            <p:spPr bwMode="auto">
              <a:xfrm>
                <a:off x="5403049" y="4734145"/>
                <a:ext cx="135015" cy="1350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284" name="円/楕円 283"/>
              <p:cNvSpPr/>
              <p:nvPr/>
            </p:nvSpPr>
            <p:spPr bwMode="auto">
              <a:xfrm>
                <a:off x="5835094" y="4734145"/>
                <a:ext cx="135015" cy="1350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</p:grpSp>
        <p:sp>
          <p:nvSpPr>
            <p:cNvPr id="299" name="星 12 298"/>
            <p:cNvSpPr/>
            <p:nvPr/>
          </p:nvSpPr>
          <p:spPr bwMode="auto">
            <a:xfrm>
              <a:off x="4412940" y="4856756"/>
              <a:ext cx="405045" cy="405045"/>
            </a:xfrm>
            <a:prstGeom prst="star12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0" name="星 12 299"/>
            <p:cNvSpPr/>
            <p:nvPr/>
          </p:nvSpPr>
          <p:spPr bwMode="auto">
            <a:xfrm>
              <a:off x="4470348" y="4914165"/>
              <a:ext cx="290230" cy="290228"/>
            </a:xfrm>
            <a:prstGeom prst="star12">
              <a:avLst>
                <a:gd name="adj" fmla="val 45705"/>
              </a:avLst>
            </a:prstGeom>
            <a:solidFill>
              <a:srgbClr val="00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3" name="グループ化 302"/>
            <p:cNvGrpSpPr/>
            <p:nvPr/>
          </p:nvGrpSpPr>
          <p:grpSpPr>
            <a:xfrm>
              <a:off x="4519455" y="4994137"/>
              <a:ext cx="188184" cy="74614"/>
              <a:chOff x="4536043" y="5004175"/>
              <a:chExt cx="340519" cy="135015"/>
            </a:xfrm>
            <a:solidFill>
              <a:schemeClr val="tx1"/>
            </a:solidFill>
          </p:grpSpPr>
          <p:sp>
            <p:nvSpPr>
              <p:cNvPr id="301" name="直角三角形 300"/>
              <p:cNvSpPr/>
              <p:nvPr/>
            </p:nvSpPr>
            <p:spPr bwMode="auto">
              <a:xfrm rot="18900000">
                <a:off x="4741547" y="5004175"/>
                <a:ext cx="135015" cy="135015"/>
              </a:xfrm>
              <a:prstGeom prst="rt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直角三角形 301"/>
              <p:cNvSpPr/>
              <p:nvPr/>
            </p:nvSpPr>
            <p:spPr bwMode="auto">
              <a:xfrm rot="18900000">
                <a:off x="4536043" y="5004175"/>
                <a:ext cx="135015" cy="135015"/>
              </a:xfrm>
              <a:prstGeom prst="rt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4" name="直角三角形 303"/>
            <p:cNvSpPr/>
            <p:nvPr/>
          </p:nvSpPr>
          <p:spPr bwMode="auto">
            <a:xfrm rot="18900000">
              <a:off x="4575158" y="5063218"/>
              <a:ext cx="74615" cy="74614"/>
            </a:xfrm>
            <a:prstGeom prst="rtTriangl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2" name="グループ化 311"/>
          <p:cNvGrpSpPr/>
          <p:nvPr/>
        </p:nvGrpSpPr>
        <p:grpSpPr>
          <a:xfrm>
            <a:off x="6150114" y="2775711"/>
            <a:ext cx="1260641" cy="1605573"/>
            <a:chOff x="6303150" y="2258870"/>
            <a:chExt cx="1417289" cy="1805082"/>
          </a:xfrm>
        </p:grpSpPr>
        <p:grpSp>
          <p:nvGrpSpPr>
            <p:cNvPr id="241" name="グループ化 240"/>
            <p:cNvGrpSpPr/>
            <p:nvPr/>
          </p:nvGrpSpPr>
          <p:grpSpPr>
            <a:xfrm>
              <a:off x="6303150" y="2258870"/>
              <a:ext cx="1417289" cy="1805082"/>
              <a:chOff x="5335911" y="3064078"/>
              <a:chExt cx="1417289" cy="1805082"/>
            </a:xfrm>
          </p:grpSpPr>
          <p:grpSp>
            <p:nvGrpSpPr>
              <p:cNvPr id="133" name="グループ化 132"/>
              <p:cNvGrpSpPr/>
              <p:nvPr/>
            </p:nvGrpSpPr>
            <p:grpSpPr>
              <a:xfrm>
                <a:off x="5853100" y="3158970"/>
                <a:ext cx="900100" cy="812491"/>
                <a:chOff x="5763090" y="3383995"/>
                <a:chExt cx="900100" cy="812491"/>
              </a:xfrm>
            </p:grpSpPr>
            <p:sp>
              <p:nvSpPr>
                <p:cNvPr id="132" name="角丸四角形 131"/>
                <p:cNvSpPr/>
                <p:nvPr/>
              </p:nvSpPr>
              <p:spPr bwMode="auto">
                <a:xfrm>
                  <a:off x="6073105" y="3962658"/>
                  <a:ext cx="280070" cy="204530"/>
                </a:xfrm>
                <a:prstGeom prst="roundRect">
                  <a:avLst>
                    <a:gd name="adj" fmla="val 8647"/>
                  </a:avLst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9" name="角丸四角形 128"/>
                <p:cNvSpPr/>
                <p:nvPr/>
              </p:nvSpPr>
              <p:spPr bwMode="auto">
                <a:xfrm>
                  <a:off x="5763090" y="3383995"/>
                  <a:ext cx="900100" cy="675075"/>
                </a:xfrm>
                <a:prstGeom prst="roundRect">
                  <a:avLst>
                    <a:gd name="adj" fmla="val 8647"/>
                  </a:avLst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mtClean="0"/>
                </a:p>
              </p:txBody>
            </p:sp>
            <p:sp>
              <p:nvSpPr>
                <p:cNvPr id="130" name="角丸四角形 129"/>
                <p:cNvSpPr/>
                <p:nvPr/>
              </p:nvSpPr>
              <p:spPr bwMode="auto">
                <a:xfrm>
                  <a:off x="5808095" y="3429000"/>
                  <a:ext cx="810090" cy="585065"/>
                </a:xfrm>
                <a:prstGeom prst="roundRect">
                  <a:avLst>
                    <a:gd name="adj" fmla="val 8647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" name="角丸四角形 130"/>
                <p:cNvSpPr/>
                <p:nvPr/>
              </p:nvSpPr>
              <p:spPr bwMode="auto">
                <a:xfrm>
                  <a:off x="5987380" y="4149080"/>
                  <a:ext cx="451520" cy="47406"/>
                </a:xfrm>
                <a:prstGeom prst="roundRect">
                  <a:avLst>
                    <a:gd name="adj" fmla="val 8647"/>
                  </a:avLst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6" name="グループ化 145"/>
              <p:cNvGrpSpPr/>
              <p:nvPr/>
            </p:nvGrpSpPr>
            <p:grpSpPr>
              <a:xfrm>
                <a:off x="5335911" y="3064078"/>
                <a:ext cx="942383" cy="1760077"/>
                <a:chOff x="6312412" y="1133746"/>
                <a:chExt cx="1315412" cy="2456775"/>
              </a:xfrm>
            </p:grpSpPr>
            <p:sp>
              <p:nvSpPr>
                <p:cNvPr id="147" name="円/楕円 146"/>
                <p:cNvSpPr/>
                <p:nvPr/>
              </p:nvSpPr>
              <p:spPr bwMode="auto">
                <a:xfrm>
                  <a:off x="6689330" y="1133746"/>
                  <a:ext cx="630071" cy="63007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8" name="片側の 2 つの角を切り取った四角形 147"/>
                <p:cNvSpPr/>
                <p:nvPr/>
              </p:nvSpPr>
              <p:spPr bwMode="auto">
                <a:xfrm>
                  <a:off x="6483170" y="1763814"/>
                  <a:ext cx="855095" cy="1215135"/>
                </a:xfrm>
                <a:prstGeom prst="snip2SameRect">
                  <a:avLst>
                    <a:gd name="adj1" fmla="val 16667"/>
                    <a:gd name="adj2" fmla="val 0"/>
                  </a:avLst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mtClean="0"/>
                </a:p>
              </p:txBody>
            </p:sp>
            <p:sp>
              <p:nvSpPr>
                <p:cNvPr id="149" name="台形 148"/>
                <p:cNvSpPr/>
                <p:nvPr/>
              </p:nvSpPr>
              <p:spPr bwMode="auto">
                <a:xfrm flipV="1">
                  <a:off x="6862738" y="2711048"/>
                  <a:ext cx="405045" cy="879473"/>
                </a:xfrm>
                <a:prstGeom prst="trapezoid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  <p:sp>
              <p:nvSpPr>
                <p:cNvPr id="150" name="台形 149"/>
                <p:cNvSpPr/>
                <p:nvPr/>
              </p:nvSpPr>
              <p:spPr bwMode="auto">
                <a:xfrm flipV="1">
                  <a:off x="7222779" y="2711048"/>
                  <a:ext cx="405045" cy="879473"/>
                </a:xfrm>
                <a:prstGeom prst="trapezoid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  <p:sp>
              <p:nvSpPr>
                <p:cNvPr id="151" name="直角三角形 150"/>
                <p:cNvSpPr/>
                <p:nvPr/>
              </p:nvSpPr>
              <p:spPr bwMode="auto">
                <a:xfrm rot="2700000">
                  <a:off x="6312412" y="1920670"/>
                  <a:ext cx="540060" cy="540060"/>
                </a:xfrm>
                <a:prstGeom prst="rtTriangle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</p:grpSp>
          <p:sp>
            <p:nvSpPr>
              <p:cNvPr id="152" name="L 字 151"/>
              <p:cNvSpPr/>
              <p:nvPr/>
            </p:nvSpPr>
            <p:spPr bwMode="auto">
              <a:xfrm rot="5703836" flipH="1">
                <a:off x="5897167" y="3608082"/>
                <a:ext cx="465407" cy="465407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155" name="正方形/長方形 154"/>
              <p:cNvSpPr/>
              <p:nvPr/>
            </p:nvSpPr>
            <p:spPr bwMode="auto">
              <a:xfrm>
                <a:off x="5628075" y="4374105"/>
                <a:ext cx="90010" cy="40504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156" name="角丸四角形 155"/>
              <p:cNvSpPr/>
              <p:nvPr/>
            </p:nvSpPr>
            <p:spPr bwMode="auto">
              <a:xfrm>
                <a:off x="5358045" y="3654024"/>
                <a:ext cx="585065" cy="720081"/>
              </a:xfrm>
              <a:prstGeom prst="roundRect">
                <a:avLst>
                  <a:gd name="adj" fmla="val 31717"/>
                </a:avLst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" name="角丸四角形 156"/>
              <p:cNvSpPr/>
              <p:nvPr/>
            </p:nvSpPr>
            <p:spPr bwMode="auto">
              <a:xfrm>
                <a:off x="5358045" y="4329099"/>
                <a:ext cx="687155" cy="115901"/>
              </a:xfrm>
              <a:prstGeom prst="roundRect">
                <a:avLst>
                  <a:gd name="adj" fmla="val 31717"/>
                </a:avLst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" name="正方形/長方形 157"/>
              <p:cNvSpPr/>
              <p:nvPr/>
            </p:nvSpPr>
            <p:spPr bwMode="auto">
              <a:xfrm>
                <a:off x="5345409" y="4699440"/>
                <a:ext cx="655342" cy="6941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159" name="円/楕円 158"/>
              <p:cNvSpPr/>
              <p:nvPr/>
            </p:nvSpPr>
            <p:spPr bwMode="auto">
              <a:xfrm>
                <a:off x="5403049" y="4734145"/>
                <a:ext cx="135015" cy="1350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160" name="円/楕円 159"/>
              <p:cNvSpPr/>
              <p:nvPr/>
            </p:nvSpPr>
            <p:spPr bwMode="auto">
              <a:xfrm>
                <a:off x="5835094" y="4734145"/>
                <a:ext cx="135015" cy="1350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161" name="片側の 2 つの角を丸めた四角形 160"/>
              <p:cNvSpPr/>
              <p:nvPr/>
            </p:nvSpPr>
            <p:spPr bwMode="auto">
              <a:xfrm>
                <a:off x="6123130" y="3429000"/>
                <a:ext cx="315035" cy="270030"/>
              </a:xfrm>
              <a:prstGeom prst="round2Same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" name="ドーナツ 161"/>
              <p:cNvSpPr/>
              <p:nvPr/>
            </p:nvSpPr>
            <p:spPr bwMode="auto">
              <a:xfrm>
                <a:off x="6168135" y="3293985"/>
                <a:ext cx="225025" cy="225025"/>
              </a:xfrm>
              <a:prstGeom prst="donut">
                <a:avLst>
                  <a:gd name="adj" fmla="val 13603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65" name="グループ化 164"/>
              <p:cNvGrpSpPr/>
              <p:nvPr/>
            </p:nvGrpSpPr>
            <p:grpSpPr>
              <a:xfrm>
                <a:off x="6248601" y="3519010"/>
                <a:ext cx="64094" cy="106822"/>
                <a:chOff x="6213140" y="3474005"/>
                <a:chExt cx="135015" cy="225025"/>
              </a:xfrm>
              <a:solidFill>
                <a:schemeClr val="bg1"/>
              </a:solidFill>
            </p:grpSpPr>
            <p:sp>
              <p:nvSpPr>
                <p:cNvPr id="163" name="円/楕円 162"/>
                <p:cNvSpPr/>
                <p:nvPr/>
              </p:nvSpPr>
              <p:spPr bwMode="auto">
                <a:xfrm>
                  <a:off x="6213140" y="3474005"/>
                  <a:ext cx="135015" cy="135015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4" name="正方形/長方形 163"/>
                <p:cNvSpPr/>
                <p:nvPr/>
              </p:nvSpPr>
              <p:spPr bwMode="auto">
                <a:xfrm>
                  <a:off x="6258145" y="3564015"/>
                  <a:ext cx="45719" cy="135015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11" name="弦 310"/>
            <p:cNvSpPr/>
            <p:nvPr/>
          </p:nvSpPr>
          <p:spPr bwMode="auto">
            <a:xfrm rot="4500000" flipH="1">
              <a:off x="6898978" y="2449652"/>
              <a:ext cx="95781" cy="95782"/>
            </a:xfrm>
            <a:prstGeom prst="chord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4" name="グループ化 313"/>
          <p:cNvGrpSpPr/>
          <p:nvPr/>
        </p:nvGrpSpPr>
        <p:grpSpPr>
          <a:xfrm>
            <a:off x="6408695" y="4662713"/>
            <a:ext cx="933923" cy="1660302"/>
            <a:chOff x="452500" y="2753925"/>
            <a:chExt cx="1215138" cy="2160239"/>
          </a:xfrm>
        </p:grpSpPr>
        <p:grpSp>
          <p:nvGrpSpPr>
            <p:cNvPr id="166" name="グループ化 165"/>
            <p:cNvGrpSpPr/>
            <p:nvPr/>
          </p:nvGrpSpPr>
          <p:grpSpPr>
            <a:xfrm>
              <a:off x="452500" y="2753925"/>
              <a:ext cx="1215138" cy="2160239"/>
              <a:chOff x="2612737" y="3064078"/>
              <a:chExt cx="1215138" cy="2160239"/>
            </a:xfrm>
          </p:grpSpPr>
          <p:grpSp>
            <p:nvGrpSpPr>
              <p:cNvPr id="99" name="グループ化 98"/>
              <p:cNvGrpSpPr/>
              <p:nvPr/>
            </p:nvGrpSpPr>
            <p:grpSpPr>
              <a:xfrm>
                <a:off x="2612737" y="3064078"/>
                <a:ext cx="734939" cy="2160239"/>
                <a:chOff x="6312412" y="1133746"/>
                <a:chExt cx="1025853" cy="3015334"/>
              </a:xfrm>
            </p:grpSpPr>
            <p:sp>
              <p:nvSpPr>
                <p:cNvPr id="100" name="円/楕円 99"/>
                <p:cNvSpPr/>
                <p:nvPr/>
              </p:nvSpPr>
              <p:spPr bwMode="auto">
                <a:xfrm>
                  <a:off x="6612480" y="1133746"/>
                  <a:ext cx="630070" cy="63007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片側の 2 つの角を切り取った四角形 100"/>
                <p:cNvSpPr/>
                <p:nvPr/>
              </p:nvSpPr>
              <p:spPr bwMode="auto">
                <a:xfrm>
                  <a:off x="6483170" y="1763814"/>
                  <a:ext cx="855095" cy="1215135"/>
                </a:xfrm>
                <a:prstGeom prst="snip2SameRect">
                  <a:avLst>
                    <a:gd name="adj1" fmla="val 16667"/>
                    <a:gd name="adj2" fmla="val 0"/>
                  </a:avLst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mtClean="0"/>
                </a:p>
              </p:txBody>
            </p:sp>
            <p:sp>
              <p:nvSpPr>
                <p:cNvPr id="104" name="台形 103"/>
                <p:cNvSpPr/>
                <p:nvPr/>
              </p:nvSpPr>
              <p:spPr bwMode="auto">
                <a:xfrm flipV="1">
                  <a:off x="6528175" y="2888940"/>
                  <a:ext cx="405045" cy="1260140"/>
                </a:xfrm>
                <a:prstGeom prst="trapezoid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  <p:sp>
              <p:nvSpPr>
                <p:cNvPr id="105" name="台形 104"/>
                <p:cNvSpPr/>
                <p:nvPr/>
              </p:nvSpPr>
              <p:spPr bwMode="auto">
                <a:xfrm flipV="1">
                  <a:off x="6888215" y="2888940"/>
                  <a:ext cx="405045" cy="1260140"/>
                </a:xfrm>
                <a:prstGeom prst="trapezoid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  <p:sp>
              <p:nvSpPr>
                <p:cNvPr id="107" name="直角三角形 106"/>
                <p:cNvSpPr/>
                <p:nvPr/>
              </p:nvSpPr>
              <p:spPr bwMode="auto">
                <a:xfrm rot="2700000">
                  <a:off x="6312412" y="1920670"/>
                  <a:ext cx="540060" cy="540060"/>
                </a:xfrm>
                <a:prstGeom prst="rtTriangle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</p:grpSp>
          <p:sp>
            <p:nvSpPr>
              <p:cNvPr id="108" name="L 字 107"/>
              <p:cNvSpPr/>
              <p:nvPr/>
            </p:nvSpPr>
            <p:spPr bwMode="auto">
              <a:xfrm rot="3391193" flipH="1">
                <a:off x="3267871" y="3453503"/>
                <a:ext cx="465407" cy="465407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109" name="角丸四角形 108"/>
              <p:cNvSpPr/>
              <p:nvPr/>
            </p:nvSpPr>
            <p:spPr bwMode="auto">
              <a:xfrm>
                <a:off x="3467835" y="3158970"/>
                <a:ext cx="360040" cy="405045"/>
              </a:xfrm>
              <a:prstGeom prst="roundRect">
                <a:avLst>
                  <a:gd name="adj" fmla="val 9392"/>
                </a:avLst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7" name="グループ化 126"/>
              <p:cNvGrpSpPr/>
              <p:nvPr/>
            </p:nvGrpSpPr>
            <p:grpSpPr>
              <a:xfrm>
                <a:off x="3507855" y="3203975"/>
                <a:ext cx="235211" cy="315035"/>
                <a:chOff x="3507855" y="3203975"/>
                <a:chExt cx="280715" cy="375981"/>
              </a:xfrm>
            </p:grpSpPr>
            <p:sp>
              <p:nvSpPr>
                <p:cNvPr id="110" name="正方形/長方形 109"/>
                <p:cNvSpPr/>
                <p:nvPr/>
              </p:nvSpPr>
              <p:spPr bwMode="auto">
                <a:xfrm>
                  <a:off x="3512840" y="3203975"/>
                  <a:ext cx="270030" cy="135015"/>
                </a:xfrm>
                <a:prstGeom prst="rect">
                  <a:avLst/>
                </a:prstGeom>
                <a:solidFill>
                  <a:srgbClr val="00CCFF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>
                  <a:off x="3507855" y="3379011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 bwMode="auto">
                <a:xfrm>
                  <a:off x="3582863" y="3379011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" name="角丸四角形 112"/>
                <p:cNvSpPr/>
                <p:nvPr/>
              </p:nvSpPr>
              <p:spPr bwMode="auto">
                <a:xfrm>
                  <a:off x="3657871" y="3379011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" name="角丸四角形 113"/>
                <p:cNvSpPr/>
                <p:nvPr/>
              </p:nvSpPr>
              <p:spPr bwMode="auto">
                <a:xfrm>
                  <a:off x="3732880" y="3379011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" name="角丸四角形 118"/>
                <p:cNvSpPr/>
                <p:nvPr/>
              </p:nvSpPr>
              <p:spPr bwMode="auto">
                <a:xfrm>
                  <a:off x="3507855" y="3450210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 bwMode="auto">
                <a:xfrm>
                  <a:off x="3582863" y="3450210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 bwMode="auto">
                <a:xfrm>
                  <a:off x="3657871" y="3450210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2" name="角丸四角形 121"/>
                <p:cNvSpPr/>
                <p:nvPr/>
              </p:nvSpPr>
              <p:spPr bwMode="auto">
                <a:xfrm>
                  <a:off x="3732880" y="3450210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" name="角丸四角形 122"/>
                <p:cNvSpPr/>
                <p:nvPr/>
              </p:nvSpPr>
              <p:spPr bwMode="auto">
                <a:xfrm>
                  <a:off x="3507855" y="3524268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4" name="角丸四角形 123"/>
                <p:cNvSpPr/>
                <p:nvPr/>
              </p:nvSpPr>
              <p:spPr bwMode="auto">
                <a:xfrm>
                  <a:off x="3582863" y="3524268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" name="角丸四角形 124"/>
                <p:cNvSpPr/>
                <p:nvPr/>
              </p:nvSpPr>
              <p:spPr bwMode="auto">
                <a:xfrm>
                  <a:off x="3657871" y="3524268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" name="角丸四角形 125"/>
                <p:cNvSpPr/>
                <p:nvPr/>
              </p:nvSpPr>
              <p:spPr bwMode="auto">
                <a:xfrm>
                  <a:off x="3732880" y="3524268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8" name="角丸四角形 127"/>
              <p:cNvSpPr/>
              <p:nvPr/>
            </p:nvSpPr>
            <p:spPr bwMode="auto">
              <a:xfrm>
                <a:off x="3765711" y="3201593"/>
                <a:ext cx="45719" cy="320275"/>
              </a:xfrm>
              <a:prstGeom prst="roundRect">
                <a:avLst>
                  <a:gd name="adj" fmla="val 939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3" name="弦 312"/>
            <p:cNvSpPr/>
            <p:nvPr/>
          </p:nvSpPr>
          <p:spPr bwMode="auto">
            <a:xfrm rot="18000000">
              <a:off x="994260" y="2902975"/>
              <a:ext cx="123149" cy="123149"/>
            </a:xfrm>
            <a:prstGeom prst="chord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71" name="グループ化 370"/>
          <p:cNvGrpSpPr/>
          <p:nvPr/>
        </p:nvGrpSpPr>
        <p:grpSpPr>
          <a:xfrm>
            <a:off x="4261796" y="4938527"/>
            <a:ext cx="1387838" cy="1359514"/>
            <a:chOff x="4592960" y="4554124"/>
            <a:chExt cx="2205247" cy="2160241"/>
          </a:xfrm>
        </p:grpSpPr>
        <p:grpSp>
          <p:nvGrpSpPr>
            <p:cNvPr id="341" name="グループ化 340"/>
            <p:cNvGrpSpPr/>
            <p:nvPr/>
          </p:nvGrpSpPr>
          <p:grpSpPr>
            <a:xfrm>
              <a:off x="6438167" y="4649017"/>
              <a:ext cx="360040" cy="405045"/>
              <a:chOff x="6888218" y="4468997"/>
              <a:chExt cx="360040" cy="405045"/>
            </a:xfrm>
          </p:grpSpPr>
          <p:sp>
            <p:nvSpPr>
              <p:cNvPr id="320" name="角丸四角形 319"/>
              <p:cNvSpPr/>
              <p:nvPr/>
            </p:nvSpPr>
            <p:spPr bwMode="auto">
              <a:xfrm>
                <a:off x="6888218" y="4468997"/>
                <a:ext cx="360040" cy="405045"/>
              </a:xfrm>
              <a:prstGeom prst="roundRect">
                <a:avLst>
                  <a:gd name="adj" fmla="val 9392"/>
                </a:avLst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21" name="グループ化 320"/>
              <p:cNvGrpSpPr/>
              <p:nvPr/>
            </p:nvGrpSpPr>
            <p:grpSpPr>
              <a:xfrm>
                <a:off x="6928238" y="4514002"/>
                <a:ext cx="235211" cy="315035"/>
                <a:chOff x="3507855" y="3203975"/>
                <a:chExt cx="280715" cy="375981"/>
              </a:xfrm>
            </p:grpSpPr>
            <p:sp>
              <p:nvSpPr>
                <p:cNvPr id="323" name="正方形/長方形 322"/>
                <p:cNvSpPr/>
                <p:nvPr/>
              </p:nvSpPr>
              <p:spPr bwMode="auto">
                <a:xfrm>
                  <a:off x="3512840" y="3203975"/>
                  <a:ext cx="270030" cy="135015"/>
                </a:xfrm>
                <a:prstGeom prst="rect">
                  <a:avLst/>
                </a:prstGeom>
                <a:solidFill>
                  <a:srgbClr val="00CCFF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4" name="角丸四角形 323"/>
                <p:cNvSpPr/>
                <p:nvPr/>
              </p:nvSpPr>
              <p:spPr bwMode="auto">
                <a:xfrm>
                  <a:off x="3507855" y="3379011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5" name="角丸四角形 324"/>
                <p:cNvSpPr/>
                <p:nvPr/>
              </p:nvSpPr>
              <p:spPr bwMode="auto">
                <a:xfrm>
                  <a:off x="3582863" y="3379011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6" name="角丸四角形 325"/>
                <p:cNvSpPr/>
                <p:nvPr/>
              </p:nvSpPr>
              <p:spPr bwMode="auto">
                <a:xfrm>
                  <a:off x="3657871" y="3379011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7" name="角丸四角形 326"/>
                <p:cNvSpPr/>
                <p:nvPr/>
              </p:nvSpPr>
              <p:spPr bwMode="auto">
                <a:xfrm>
                  <a:off x="3732880" y="3379011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8" name="角丸四角形 327"/>
                <p:cNvSpPr/>
                <p:nvPr/>
              </p:nvSpPr>
              <p:spPr bwMode="auto">
                <a:xfrm>
                  <a:off x="3507855" y="3450210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9" name="角丸四角形 328"/>
                <p:cNvSpPr/>
                <p:nvPr/>
              </p:nvSpPr>
              <p:spPr bwMode="auto">
                <a:xfrm>
                  <a:off x="3582863" y="3450210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0" name="角丸四角形 329"/>
                <p:cNvSpPr/>
                <p:nvPr/>
              </p:nvSpPr>
              <p:spPr bwMode="auto">
                <a:xfrm>
                  <a:off x="3657871" y="3450210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1" name="角丸四角形 330"/>
                <p:cNvSpPr/>
                <p:nvPr/>
              </p:nvSpPr>
              <p:spPr bwMode="auto">
                <a:xfrm>
                  <a:off x="3732880" y="3450210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2" name="角丸四角形 331"/>
                <p:cNvSpPr/>
                <p:nvPr/>
              </p:nvSpPr>
              <p:spPr bwMode="auto">
                <a:xfrm>
                  <a:off x="3507855" y="3524268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3" name="角丸四角形 332"/>
                <p:cNvSpPr/>
                <p:nvPr/>
              </p:nvSpPr>
              <p:spPr bwMode="auto">
                <a:xfrm>
                  <a:off x="3582863" y="3524268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4" name="角丸四角形 333"/>
                <p:cNvSpPr/>
                <p:nvPr/>
              </p:nvSpPr>
              <p:spPr bwMode="auto">
                <a:xfrm>
                  <a:off x="3657871" y="3524268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5" name="角丸四角形 334"/>
                <p:cNvSpPr/>
                <p:nvPr/>
              </p:nvSpPr>
              <p:spPr bwMode="auto">
                <a:xfrm>
                  <a:off x="3732880" y="3524268"/>
                  <a:ext cx="55690" cy="5568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22" name="角丸四角形 321"/>
              <p:cNvSpPr/>
              <p:nvPr/>
            </p:nvSpPr>
            <p:spPr bwMode="auto">
              <a:xfrm>
                <a:off x="7186094" y="4511620"/>
                <a:ext cx="45719" cy="320275"/>
              </a:xfrm>
              <a:prstGeom prst="roundRect">
                <a:avLst>
                  <a:gd name="adj" fmla="val 9392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60" name="グループ化 359"/>
            <p:cNvGrpSpPr/>
            <p:nvPr/>
          </p:nvGrpSpPr>
          <p:grpSpPr>
            <a:xfrm>
              <a:off x="5718085" y="4554124"/>
              <a:ext cx="1035735" cy="2160241"/>
              <a:chOff x="7428275" y="4959170"/>
              <a:chExt cx="841534" cy="1755195"/>
            </a:xfrm>
          </p:grpSpPr>
          <p:sp>
            <p:nvSpPr>
              <p:cNvPr id="345" name="円/楕円 344"/>
              <p:cNvSpPr/>
              <p:nvPr/>
            </p:nvSpPr>
            <p:spPr bwMode="auto">
              <a:xfrm>
                <a:off x="7518284" y="4959170"/>
                <a:ext cx="360040" cy="360040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346" name="片側の 2 つの角を切り取った四角形 345"/>
              <p:cNvSpPr/>
              <p:nvPr/>
            </p:nvSpPr>
            <p:spPr bwMode="auto">
              <a:xfrm>
                <a:off x="7428275" y="5319210"/>
                <a:ext cx="540060" cy="810090"/>
              </a:xfrm>
              <a:prstGeom prst="snip2SameRect">
                <a:avLst>
                  <a:gd name="adj1" fmla="val 16667"/>
                  <a:gd name="adj2" fmla="val 0"/>
                </a:avLst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347" name="L 字 346"/>
              <p:cNvSpPr/>
              <p:nvPr/>
            </p:nvSpPr>
            <p:spPr bwMode="auto">
              <a:xfrm rot="1751826" flipH="1">
                <a:off x="7861896" y="5167765"/>
                <a:ext cx="407913" cy="407913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348" name="台形 347"/>
              <p:cNvSpPr/>
              <p:nvPr/>
            </p:nvSpPr>
            <p:spPr bwMode="auto">
              <a:xfrm flipV="1">
                <a:off x="7698305" y="6084295"/>
                <a:ext cx="225025" cy="630070"/>
              </a:xfrm>
              <a:prstGeom prst="trapezoid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349" name="台形 348"/>
              <p:cNvSpPr/>
              <p:nvPr/>
            </p:nvSpPr>
            <p:spPr bwMode="auto">
              <a:xfrm flipV="1">
                <a:off x="7491850" y="6084295"/>
                <a:ext cx="225025" cy="630070"/>
              </a:xfrm>
              <a:prstGeom prst="trapezoid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</p:grpSp>
        <p:grpSp>
          <p:nvGrpSpPr>
            <p:cNvPr id="361" name="グループ化 360"/>
            <p:cNvGrpSpPr/>
            <p:nvPr/>
          </p:nvGrpSpPr>
          <p:grpSpPr>
            <a:xfrm>
              <a:off x="4592960" y="4554125"/>
              <a:ext cx="850423" cy="2160239"/>
              <a:chOff x="4862990" y="4554125"/>
              <a:chExt cx="850423" cy="2160239"/>
            </a:xfrm>
          </p:grpSpPr>
          <p:grpSp>
            <p:nvGrpSpPr>
              <p:cNvPr id="362" name="グループ化 317"/>
              <p:cNvGrpSpPr/>
              <p:nvPr/>
            </p:nvGrpSpPr>
            <p:grpSpPr>
              <a:xfrm>
                <a:off x="4862990" y="4554125"/>
                <a:ext cx="850423" cy="2160239"/>
                <a:chOff x="6312412" y="1133746"/>
                <a:chExt cx="1187050" cy="3015334"/>
              </a:xfrm>
            </p:grpSpPr>
            <p:sp>
              <p:nvSpPr>
                <p:cNvPr id="364" name="円/楕円 363"/>
                <p:cNvSpPr/>
                <p:nvPr/>
              </p:nvSpPr>
              <p:spPr bwMode="auto">
                <a:xfrm>
                  <a:off x="6612480" y="1133746"/>
                  <a:ext cx="630070" cy="63007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5" name="片側の 2 つの角を切り取った四角形 364"/>
                <p:cNvSpPr/>
                <p:nvPr/>
              </p:nvSpPr>
              <p:spPr bwMode="auto">
                <a:xfrm>
                  <a:off x="6483170" y="1763814"/>
                  <a:ext cx="855095" cy="1215135"/>
                </a:xfrm>
                <a:prstGeom prst="snip2SameRect">
                  <a:avLst>
                    <a:gd name="adj1" fmla="val 16667"/>
                    <a:gd name="adj2" fmla="val 0"/>
                  </a:avLst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mtClean="0"/>
                </a:p>
              </p:txBody>
            </p:sp>
            <p:sp>
              <p:nvSpPr>
                <p:cNvPr id="366" name="台形 365"/>
                <p:cNvSpPr/>
                <p:nvPr/>
              </p:nvSpPr>
              <p:spPr bwMode="auto">
                <a:xfrm flipV="1">
                  <a:off x="6528175" y="2888940"/>
                  <a:ext cx="405045" cy="1260140"/>
                </a:xfrm>
                <a:prstGeom prst="trapezoid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  <p:sp>
              <p:nvSpPr>
                <p:cNvPr id="367" name="台形 366"/>
                <p:cNvSpPr/>
                <p:nvPr/>
              </p:nvSpPr>
              <p:spPr bwMode="auto">
                <a:xfrm flipV="1">
                  <a:off x="6888215" y="2888940"/>
                  <a:ext cx="405045" cy="1260140"/>
                </a:xfrm>
                <a:prstGeom prst="trapezoid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  <p:sp>
              <p:nvSpPr>
                <p:cNvPr id="368" name="直角三角形 367"/>
                <p:cNvSpPr/>
                <p:nvPr/>
              </p:nvSpPr>
              <p:spPr bwMode="auto">
                <a:xfrm rot="2700000">
                  <a:off x="6312412" y="1920670"/>
                  <a:ext cx="540060" cy="540060"/>
                </a:xfrm>
                <a:prstGeom prst="rtTriangle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  <p:sp>
              <p:nvSpPr>
                <p:cNvPr id="369" name="直角三角形 368"/>
                <p:cNvSpPr/>
                <p:nvPr/>
              </p:nvSpPr>
              <p:spPr bwMode="auto">
                <a:xfrm rot="18900000" flipH="1">
                  <a:off x="6926821" y="1920666"/>
                  <a:ext cx="540061" cy="540060"/>
                </a:xfrm>
                <a:prstGeom prst="rtTriangle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  <p:sp>
              <p:nvSpPr>
                <p:cNvPr id="370" name="直角三角形 369"/>
                <p:cNvSpPr/>
                <p:nvPr/>
              </p:nvSpPr>
              <p:spPr bwMode="auto">
                <a:xfrm rot="18900000" flipH="1">
                  <a:off x="6959401" y="1920665"/>
                  <a:ext cx="540061" cy="540060"/>
                </a:xfrm>
                <a:prstGeom prst="rtTriangle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</p:grpSp>
          <p:sp>
            <p:nvSpPr>
              <p:cNvPr id="363" name="弦 362"/>
              <p:cNvSpPr/>
              <p:nvPr/>
            </p:nvSpPr>
            <p:spPr bwMode="auto">
              <a:xfrm rot="18000000">
                <a:off x="5395470" y="4686525"/>
                <a:ext cx="123149" cy="123149"/>
              </a:xfrm>
              <a:prstGeom prst="chord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85" name="グループ化 384"/>
          <p:cNvGrpSpPr/>
          <p:nvPr/>
        </p:nvGrpSpPr>
        <p:grpSpPr>
          <a:xfrm>
            <a:off x="8140723" y="874908"/>
            <a:ext cx="1146868" cy="1594040"/>
            <a:chOff x="7203250" y="4599130"/>
            <a:chExt cx="1385100" cy="1925160"/>
          </a:xfrm>
        </p:grpSpPr>
        <p:grpSp>
          <p:nvGrpSpPr>
            <p:cNvPr id="372" name="グループ化 371"/>
            <p:cNvGrpSpPr/>
            <p:nvPr/>
          </p:nvGrpSpPr>
          <p:grpSpPr>
            <a:xfrm>
              <a:off x="7203250" y="4599130"/>
              <a:ext cx="1306403" cy="1890210"/>
              <a:chOff x="5628075" y="458670"/>
              <a:chExt cx="1306403" cy="1890210"/>
            </a:xfrm>
          </p:grpSpPr>
          <p:sp>
            <p:nvSpPr>
              <p:cNvPr id="374" name="正方形/長方形 373"/>
              <p:cNvSpPr/>
              <p:nvPr/>
            </p:nvSpPr>
            <p:spPr bwMode="auto">
              <a:xfrm>
                <a:off x="5628075" y="458670"/>
                <a:ext cx="1035115" cy="189021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73" name="グループ化 372"/>
              <p:cNvGrpSpPr/>
              <p:nvPr/>
            </p:nvGrpSpPr>
            <p:grpSpPr>
              <a:xfrm rot="1800000">
                <a:off x="6266429" y="733457"/>
                <a:ext cx="668049" cy="1201619"/>
                <a:chOff x="6312412" y="1133746"/>
                <a:chExt cx="1025853" cy="1845203"/>
              </a:xfrm>
            </p:grpSpPr>
            <p:sp>
              <p:nvSpPr>
                <p:cNvPr id="377" name="円/楕円 376"/>
                <p:cNvSpPr/>
                <p:nvPr/>
              </p:nvSpPr>
              <p:spPr bwMode="auto">
                <a:xfrm>
                  <a:off x="6612480" y="1133746"/>
                  <a:ext cx="630070" cy="63007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8" name="片側の 2 つの角を切り取った四角形 377"/>
                <p:cNvSpPr/>
                <p:nvPr/>
              </p:nvSpPr>
              <p:spPr bwMode="auto">
                <a:xfrm>
                  <a:off x="6483170" y="1763814"/>
                  <a:ext cx="855095" cy="1215135"/>
                </a:xfrm>
                <a:prstGeom prst="snip2SameRect">
                  <a:avLst>
                    <a:gd name="adj1" fmla="val 16667"/>
                    <a:gd name="adj2" fmla="val 0"/>
                  </a:avLst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mtClean="0"/>
                </a:p>
              </p:txBody>
            </p:sp>
            <p:sp>
              <p:nvSpPr>
                <p:cNvPr id="381" name="直角三角形 380"/>
                <p:cNvSpPr/>
                <p:nvPr/>
              </p:nvSpPr>
              <p:spPr bwMode="auto">
                <a:xfrm rot="2700000">
                  <a:off x="6312412" y="1920670"/>
                  <a:ext cx="540060" cy="540060"/>
                </a:xfrm>
                <a:prstGeom prst="rtTriangle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endParaRPr lang="ja-JP" altLang="en-US" smtClean="0"/>
                </a:p>
              </p:txBody>
            </p:sp>
          </p:grpSp>
          <p:sp>
            <p:nvSpPr>
              <p:cNvPr id="376" name="L 字 375"/>
              <p:cNvSpPr/>
              <p:nvPr/>
            </p:nvSpPr>
            <p:spPr bwMode="auto">
              <a:xfrm rot="1800000" flipH="1">
                <a:off x="6467441" y="1206543"/>
                <a:ext cx="466878" cy="466878"/>
              </a:xfrm>
              <a:prstGeom prst="corner">
                <a:avLst>
                  <a:gd name="adj1" fmla="val 25494"/>
                  <a:gd name="adj2" fmla="val 28836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</p:grpSp>
        <p:sp>
          <p:nvSpPr>
            <p:cNvPr id="382" name="L 字 381"/>
            <p:cNvSpPr/>
            <p:nvPr/>
          </p:nvSpPr>
          <p:spPr bwMode="auto">
            <a:xfrm rot="17100000" flipH="1">
              <a:off x="8111886" y="6047826"/>
              <a:ext cx="476464" cy="476464"/>
            </a:xfrm>
            <a:prstGeom prst="corner">
              <a:avLst>
                <a:gd name="adj1" fmla="val 31931"/>
                <a:gd name="adj2" fmla="val 33640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 smtClean="0"/>
            </a:p>
          </p:txBody>
        </p:sp>
        <p:sp>
          <p:nvSpPr>
            <p:cNvPr id="384" name="L 字 383"/>
            <p:cNvSpPr/>
            <p:nvPr/>
          </p:nvSpPr>
          <p:spPr bwMode="auto">
            <a:xfrm rot="268106" flipH="1">
              <a:off x="7626132" y="6012121"/>
              <a:ext cx="476464" cy="476464"/>
            </a:xfrm>
            <a:prstGeom prst="corner">
              <a:avLst>
                <a:gd name="adj1" fmla="val 31931"/>
                <a:gd name="adj2" fmla="val 33640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 smtClean="0"/>
            </a:p>
          </p:txBody>
        </p:sp>
      </p:grpSp>
      <p:grpSp>
        <p:nvGrpSpPr>
          <p:cNvPr id="420" name="グループ化 419"/>
          <p:cNvGrpSpPr/>
          <p:nvPr/>
        </p:nvGrpSpPr>
        <p:grpSpPr>
          <a:xfrm>
            <a:off x="740657" y="2788577"/>
            <a:ext cx="840956" cy="1592708"/>
            <a:chOff x="362490" y="2595933"/>
            <a:chExt cx="1152747" cy="2183216"/>
          </a:xfrm>
        </p:grpSpPr>
        <p:sp>
          <p:nvSpPr>
            <p:cNvPr id="413" name="角丸四角形 412"/>
            <p:cNvSpPr/>
            <p:nvPr/>
          </p:nvSpPr>
          <p:spPr bwMode="auto">
            <a:xfrm>
              <a:off x="1335220" y="2595933"/>
              <a:ext cx="180017" cy="315035"/>
            </a:xfrm>
            <a:prstGeom prst="roundRect">
              <a:avLst>
                <a:gd name="adj" fmla="val 9392"/>
              </a:avLst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4" name="角丸四角形 413"/>
            <p:cNvSpPr/>
            <p:nvPr/>
          </p:nvSpPr>
          <p:spPr bwMode="auto">
            <a:xfrm>
              <a:off x="1352600" y="2618910"/>
              <a:ext cx="145257" cy="269081"/>
            </a:xfrm>
            <a:prstGeom prst="roundRect">
              <a:avLst>
                <a:gd name="adj" fmla="val 9392"/>
              </a:avLst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9" name="グループ化 388"/>
            <p:cNvGrpSpPr/>
            <p:nvPr/>
          </p:nvGrpSpPr>
          <p:grpSpPr>
            <a:xfrm>
              <a:off x="362490" y="2618910"/>
              <a:ext cx="734939" cy="2160239"/>
              <a:chOff x="6312412" y="1133746"/>
              <a:chExt cx="1025853" cy="3015334"/>
            </a:xfrm>
          </p:grpSpPr>
          <p:sp>
            <p:nvSpPr>
              <p:cNvPr id="407" name="円/楕円 406"/>
              <p:cNvSpPr/>
              <p:nvPr/>
            </p:nvSpPr>
            <p:spPr bwMode="auto">
              <a:xfrm>
                <a:off x="6612480" y="1133746"/>
                <a:ext cx="630070" cy="63007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8" name="片側の 2 つの角を切り取った四角形 407"/>
              <p:cNvSpPr/>
              <p:nvPr/>
            </p:nvSpPr>
            <p:spPr bwMode="auto">
              <a:xfrm>
                <a:off x="6483170" y="1763814"/>
                <a:ext cx="855095" cy="1215135"/>
              </a:xfrm>
              <a:prstGeom prst="snip2SameRect">
                <a:avLst>
                  <a:gd name="adj1" fmla="val 16667"/>
                  <a:gd name="adj2" fmla="val 0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 smtClean="0"/>
              </a:p>
            </p:txBody>
          </p:sp>
          <p:sp>
            <p:nvSpPr>
              <p:cNvPr id="409" name="台形 408"/>
              <p:cNvSpPr/>
              <p:nvPr/>
            </p:nvSpPr>
            <p:spPr bwMode="auto">
              <a:xfrm flipV="1">
                <a:off x="6528175" y="2888940"/>
                <a:ext cx="405045" cy="1260140"/>
              </a:xfrm>
              <a:prstGeom prst="trapezoid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410" name="台形 409"/>
              <p:cNvSpPr/>
              <p:nvPr/>
            </p:nvSpPr>
            <p:spPr bwMode="auto">
              <a:xfrm flipV="1">
                <a:off x="6888215" y="2888940"/>
                <a:ext cx="405045" cy="1260140"/>
              </a:xfrm>
              <a:prstGeom prst="trapezoid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  <p:sp>
            <p:nvSpPr>
              <p:cNvPr id="411" name="直角三角形 410"/>
              <p:cNvSpPr/>
              <p:nvPr/>
            </p:nvSpPr>
            <p:spPr bwMode="auto">
              <a:xfrm rot="2700000">
                <a:off x="6312412" y="1920670"/>
                <a:ext cx="540060" cy="540060"/>
              </a:xfrm>
              <a:prstGeom prst="rtTriangl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ja-JP" altLang="en-US" smtClean="0"/>
              </a:p>
            </p:txBody>
          </p:sp>
        </p:grpSp>
        <p:sp>
          <p:nvSpPr>
            <p:cNvPr id="390" name="L 字 389"/>
            <p:cNvSpPr/>
            <p:nvPr/>
          </p:nvSpPr>
          <p:spPr bwMode="auto">
            <a:xfrm rot="1278416" flipH="1">
              <a:off x="926195" y="2822575"/>
              <a:ext cx="465407" cy="465407"/>
            </a:xfrm>
            <a:prstGeom prst="corner">
              <a:avLst>
                <a:gd name="adj1" fmla="val 25494"/>
                <a:gd name="adj2" fmla="val 28836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ja-JP" altLang="en-US" smtClean="0"/>
            </a:p>
          </p:txBody>
        </p:sp>
        <p:sp>
          <p:nvSpPr>
            <p:cNvPr id="388" name="弦 387"/>
            <p:cNvSpPr/>
            <p:nvPr/>
          </p:nvSpPr>
          <p:spPr bwMode="auto">
            <a:xfrm rot="18000000">
              <a:off x="904250" y="2767960"/>
              <a:ext cx="123149" cy="123149"/>
            </a:xfrm>
            <a:prstGeom prst="chord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9" name="グループ化 418"/>
            <p:cNvGrpSpPr/>
            <p:nvPr/>
          </p:nvGrpSpPr>
          <p:grpSpPr>
            <a:xfrm>
              <a:off x="1371840" y="2655571"/>
              <a:ext cx="90010" cy="180306"/>
              <a:chOff x="1622630" y="2483895"/>
              <a:chExt cx="225025" cy="450764"/>
            </a:xfrm>
          </p:grpSpPr>
          <p:sp>
            <p:nvSpPr>
              <p:cNvPr id="415" name="ドーナツ 414"/>
              <p:cNvSpPr/>
              <p:nvPr/>
            </p:nvSpPr>
            <p:spPr bwMode="auto">
              <a:xfrm>
                <a:off x="1622630" y="2483895"/>
                <a:ext cx="225025" cy="225025"/>
              </a:xfrm>
              <a:prstGeom prst="donut">
                <a:avLst>
                  <a:gd name="adj" fmla="val 19709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6" name="正方形/長方形 415"/>
              <p:cNvSpPr/>
              <p:nvPr/>
            </p:nvSpPr>
            <p:spPr bwMode="auto">
              <a:xfrm>
                <a:off x="1712640" y="2663915"/>
                <a:ext cx="45719" cy="270030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7" name="正方形/長方形 416"/>
              <p:cNvSpPr/>
              <p:nvPr/>
            </p:nvSpPr>
            <p:spPr bwMode="auto">
              <a:xfrm>
                <a:off x="1712640" y="2798930"/>
                <a:ext cx="132439" cy="45719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8" name="正方形/長方形 417"/>
              <p:cNvSpPr/>
              <p:nvPr/>
            </p:nvSpPr>
            <p:spPr bwMode="auto">
              <a:xfrm>
                <a:off x="1712640" y="2888940"/>
                <a:ext cx="132439" cy="45719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4500337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PPTX165_セキュリティ侵入者のイメージ</dc:title>
  <dc:subject>PPTX165_セキュリティ侵入者のイメージ</dc:subject>
  <dc:creator>http://www.digipot.net</dc:creator>
  <cp:lastModifiedBy/>
  <cp:revision>1</cp:revision>
  <dcterms:created xsi:type="dcterms:W3CDTF">2014-04-17T02:23:57Z</dcterms:created>
  <dcterms:modified xsi:type="dcterms:W3CDTF">2014-04-17T02:23:59Z</dcterms:modified>
  <cp:category/>
  <cp:version>1</cp:version>
</cp:coreProperties>
</file>